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2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2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26.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27.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28.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sldIdLst>
    <p:sldId id="367" r:id="rId2"/>
    <p:sldId id="274" r:id="rId3"/>
    <p:sldId id="368" r:id="rId4"/>
    <p:sldId id="273" r:id="rId5"/>
    <p:sldId id="270" r:id="rId6"/>
    <p:sldId id="271" r:id="rId7"/>
    <p:sldId id="272" r:id="rId8"/>
    <p:sldId id="265" r:id="rId9"/>
    <p:sldId id="384" r:id="rId10"/>
    <p:sldId id="396" r:id="rId11"/>
    <p:sldId id="397" r:id="rId12"/>
    <p:sldId id="264" r:id="rId13"/>
    <p:sldId id="339" r:id="rId14"/>
    <p:sldId id="340" r:id="rId15"/>
    <p:sldId id="341" r:id="rId16"/>
    <p:sldId id="342" r:id="rId17"/>
    <p:sldId id="343" r:id="rId18"/>
    <p:sldId id="378" r:id="rId19"/>
    <p:sldId id="275" r:id="rId20"/>
    <p:sldId id="276" r:id="rId21"/>
    <p:sldId id="277" r:id="rId22"/>
    <p:sldId id="385" r:id="rId23"/>
    <p:sldId id="386" r:id="rId24"/>
    <p:sldId id="387" r:id="rId25"/>
    <p:sldId id="389" r:id="rId26"/>
    <p:sldId id="390" r:id="rId27"/>
    <p:sldId id="388" r:id="rId28"/>
    <p:sldId id="279" r:id="rId29"/>
    <p:sldId id="280" r:id="rId30"/>
    <p:sldId id="278" r:id="rId31"/>
    <p:sldId id="281" r:id="rId32"/>
    <p:sldId id="282" r:id="rId33"/>
    <p:sldId id="283" r:id="rId34"/>
    <p:sldId id="260" r:id="rId35"/>
    <p:sldId id="393" r:id="rId36"/>
    <p:sldId id="391" r:id="rId37"/>
    <p:sldId id="392" r:id="rId38"/>
    <p:sldId id="344" r:id="rId39"/>
    <p:sldId id="319" r:id="rId40"/>
    <p:sldId id="309" r:id="rId41"/>
    <p:sldId id="346" r:id="rId42"/>
    <p:sldId id="347" r:id="rId43"/>
    <p:sldId id="379" r:id="rId44"/>
    <p:sldId id="354" r:id="rId45"/>
    <p:sldId id="331" r:id="rId46"/>
    <p:sldId id="322" r:id="rId47"/>
    <p:sldId id="326" r:id="rId48"/>
    <p:sldId id="349" r:id="rId49"/>
    <p:sldId id="327" r:id="rId50"/>
    <p:sldId id="352" r:id="rId51"/>
    <p:sldId id="329" r:id="rId52"/>
    <p:sldId id="330" r:id="rId53"/>
    <p:sldId id="355" r:id="rId54"/>
    <p:sldId id="328" r:id="rId55"/>
    <p:sldId id="398" r:id="rId56"/>
    <p:sldId id="399" r:id="rId57"/>
    <p:sldId id="380" r:id="rId58"/>
    <p:sldId id="284" r:id="rId59"/>
    <p:sldId id="356" r:id="rId60"/>
    <p:sldId id="294" r:id="rId61"/>
    <p:sldId id="295" r:id="rId62"/>
    <p:sldId id="303" r:id="rId63"/>
    <p:sldId id="296" r:id="rId64"/>
    <p:sldId id="297" r:id="rId65"/>
    <p:sldId id="400" r:id="rId66"/>
    <p:sldId id="286" r:id="rId67"/>
    <p:sldId id="357" r:id="rId68"/>
    <p:sldId id="288" r:id="rId69"/>
    <p:sldId id="358" r:id="rId70"/>
    <p:sldId id="289" r:id="rId71"/>
    <p:sldId id="285" r:id="rId72"/>
    <p:sldId id="359" r:id="rId73"/>
    <p:sldId id="360" r:id="rId74"/>
    <p:sldId id="381" r:id="rId75"/>
    <p:sldId id="369" r:id="rId76"/>
    <p:sldId id="370" r:id="rId77"/>
    <p:sldId id="371" r:id="rId78"/>
    <p:sldId id="372" r:id="rId79"/>
    <p:sldId id="373" r:id="rId80"/>
    <p:sldId id="374" r:id="rId81"/>
    <p:sldId id="375" r:id="rId82"/>
    <p:sldId id="382" r:id="rId83"/>
    <p:sldId id="362" r:id="rId84"/>
    <p:sldId id="361" r:id="rId85"/>
    <p:sldId id="363" r:id="rId86"/>
    <p:sldId id="364" r:id="rId87"/>
    <p:sldId id="299" r:id="rId88"/>
    <p:sldId id="394" r:id="rId89"/>
    <p:sldId id="302" r:id="rId90"/>
    <p:sldId id="301" r:id="rId91"/>
    <p:sldId id="338" r:id="rId92"/>
    <p:sldId id="395" r:id="rId93"/>
    <p:sldId id="376" r:id="rId94"/>
    <p:sldId id="304" r:id="rId95"/>
    <p:sldId id="377" r:id="rId96"/>
    <p:sldId id="307" r:id="rId97"/>
    <p:sldId id="308" r:id="rId98"/>
    <p:sldId id="314" r:id="rId99"/>
    <p:sldId id="366" r:id="rId100"/>
    <p:sldId id="383"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पचोरी" id="{B0CD32B6-FFDE-4D1B-9ED6-A7D7AF089F94}">
          <p14:sldIdLst>
            <p14:sldId id="367"/>
            <p14:sldId id="274"/>
            <p14:sldId id="368"/>
            <p14:sldId id="273"/>
            <p14:sldId id="270"/>
            <p14:sldId id="271"/>
            <p14:sldId id="272"/>
            <p14:sldId id="265"/>
            <p14:sldId id="384"/>
            <p14:sldId id="396"/>
            <p14:sldId id="397"/>
            <p14:sldId id="264"/>
            <p14:sldId id="339"/>
            <p14:sldId id="340"/>
            <p14:sldId id="341"/>
            <p14:sldId id="342"/>
            <p14:sldId id="343"/>
          </p14:sldIdLst>
        </p14:section>
        <p14:section name="क्योटो से लेके लिमा मस्तकी हुलहुल और उसके बाद" id="{733CA5DD-A9EB-474C-85F6-E54EAD212515}">
          <p14:sldIdLst>
            <p14:sldId id="378"/>
            <p14:sldId id="275"/>
            <p14:sldId id="276"/>
            <p14:sldId id="277"/>
            <p14:sldId id="385"/>
            <p14:sldId id="386"/>
            <p14:sldId id="387"/>
            <p14:sldId id="389"/>
            <p14:sldId id="390"/>
            <p14:sldId id="388"/>
            <p14:sldId id="279"/>
            <p14:sldId id="280"/>
            <p14:sldId id="278"/>
            <p14:sldId id="281"/>
            <p14:sldId id="282"/>
            <p14:sldId id="283"/>
            <p14:sldId id="260"/>
            <p14:sldId id="393"/>
            <p14:sldId id="391"/>
            <p14:sldId id="392"/>
            <p14:sldId id="344"/>
            <p14:sldId id="319"/>
            <p14:sldId id="309"/>
            <p14:sldId id="346"/>
            <p14:sldId id="347"/>
          </p14:sldIdLst>
        </p14:section>
        <p14:section name="ભારત નું રુખ શું છે?" id="{4321254D-E691-4EFA-8F37-8A02DCEC33DB}">
          <p14:sldIdLst>
            <p14:sldId id="379"/>
            <p14:sldId id="354"/>
            <p14:sldId id="331"/>
            <p14:sldId id="322"/>
            <p14:sldId id="326"/>
            <p14:sldId id="349"/>
            <p14:sldId id="327"/>
            <p14:sldId id="352"/>
            <p14:sldId id="329"/>
            <p14:sldId id="330"/>
            <p14:sldId id="355"/>
            <p14:sldId id="328"/>
            <p14:sldId id="398"/>
            <p14:sldId id="399"/>
          </p14:sldIdLst>
        </p14:section>
        <p14:section name="विदेशी फाइनान्स" id="{6B123CF3-E5C3-4B9B-AFB1-958E10DC4639}">
          <p14:sldIdLst>
            <p14:sldId id="380"/>
            <p14:sldId id="284"/>
            <p14:sldId id="356"/>
            <p14:sldId id="294"/>
            <p14:sldId id="295"/>
            <p14:sldId id="303"/>
            <p14:sldId id="296"/>
            <p14:sldId id="297"/>
            <p14:sldId id="400"/>
            <p14:sldId id="286"/>
            <p14:sldId id="357"/>
            <p14:sldId id="288"/>
            <p14:sldId id="358"/>
            <p14:sldId id="289"/>
            <p14:sldId id="285"/>
            <p14:sldId id="359"/>
            <p14:sldId id="360"/>
          </p14:sldIdLst>
        </p14:section>
        <p14:section name="देशी फाइनान्स" id="{23978E14-737C-410D-8484-39BD61878EEA}">
          <p14:sldIdLst>
            <p14:sldId id="381"/>
            <p14:sldId id="369"/>
            <p14:sldId id="370"/>
            <p14:sldId id="371"/>
            <p14:sldId id="372"/>
            <p14:sldId id="373"/>
            <p14:sldId id="374"/>
            <p14:sldId id="375"/>
            <p14:sldId id="382"/>
            <p14:sldId id="362"/>
            <p14:sldId id="361"/>
            <p14:sldId id="363"/>
            <p14:sldId id="364"/>
            <p14:sldId id="299"/>
            <p14:sldId id="394"/>
            <p14:sldId id="302"/>
            <p14:sldId id="301"/>
            <p14:sldId id="338"/>
            <p14:sldId id="395"/>
            <p14:sldId id="376"/>
            <p14:sldId id="304"/>
            <p14:sldId id="377"/>
            <p14:sldId id="307"/>
            <p14:sldId id="308"/>
            <p14:sldId id="314"/>
            <p14:sldId id="366"/>
            <p14:sldId id="3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82"/>
      </p:cViewPr>
      <p:guideLst/>
    </p:cSldViewPr>
  </p:slideViewPr>
  <p:notesTextViewPr>
    <p:cViewPr>
      <p:scale>
        <a:sx n="1" d="1"/>
        <a:sy n="1" d="1"/>
      </p:scale>
      <p:origin x="0" y="0"/>
    </p:cViewPr>
  </p:notesTextViewPr>
  <p:sorterViewPr>
    <p:cViewPr>
      <p:scale>
        <a:sx n="100" d="100"/>
        <a:sy n="100" d="100"/>
      </p:scale>
      <p:origin x="0" y="-245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E:\blog\Economy\SPIPA\SURVEY\English_PDFs\Budget\Mrunal_budget_SELF_MAKE_.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E:\blog\Economy\SPIPA\SURVEY\English_PDFs\Budget\Mrunal_budget_SELF_MAKE_.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E:\blog\Economy\SPIPA\SURVEY\English_PDFs\Budget\Mrunal_budget_SELF_MAKE_.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041709460230517"/>
          <c:y val="4.1356274499706705E-2"/>
          <c:w val="0.47431254517098398"/>
          <c:h val="0.86306871352315118"/>
        </c:manualLayout>
      </c:layout>
      <c:pieChart>
        <c:varyColors val="1"/>
        <c:ser>
          <c:idx val="0"/>
          <c:order val="0"/>
          <c:tx>
            <c:strRef>
              <c:f>'climate change contribution of '!$H$1</c:f>
              <c:strCache>
                <c:ptCount val="1"/>
                <c:pt idx="0">
                  <c:v>GHG</c:v>
                </c:pt>
              </c:strCache>
            </c:strRef>
          </c:tx>
          <c:dPt>
            <c:idx val="0"/>
            <c:bubble3D val="0"/>
            <c:spPr>
              <a:solidFill>
                <a:schemeClr val="accent2"/>
              </a:solidFill>
              <a:ln>
                <a:noFill/>
              </a:ln>
              <a:effectLst>
                <a:outerShdw blurRad="317500" algn="ctr" rotWithShape="0">
                  <a:prstClr val="black">
                    <a:alpha val="25000"/>
                  </a:prstClr>
                </a:outerShdw>
              </a:effectLst>
            </c:spPr>
          </c:dPt>
          <c:dPt>
            <c:idx val="1"/>
            <c:bubble3D val="0"/>
            <c:spPr>
              <a:solidFill>
                <a:schemeClr val="accent4"/>
              </a:solidFill>
              <a:ln>
                <a:noFill/>
              </a:ln>
              <a:effectLst>
                <a:outerShdw blurRad="317500" algn="ctr" rotWithShape="0">
                  <a:prstClr val="black">
                    <a:alpha val="25000"/>
                  </a:prstClr>
                </a:outerShdw>
              </a:effectLst>
            </c:spPr>
          </c:dPt>
          <c:dPt>
            <c:idx val="2"/>
            <c:bubble3D val="0"/>
            <c:spPr>
              <a:solidFill>
                <a:schemeClr val="accent6"/>
              </a:solidFill>
              <a:ln>
                <a:noFill/>
              </a:ln>
              <a:effectLst>
                <a:outerShdw blurRad="317500" algn="ctr" rotWithShape="0">
                  <a:prstClr val="black">
                    <a:alpha val="25000"/>
                  </a:prstClr>
                </a:outerShdw>
              </a:effectLst>
            </c:spPr>
          </c:dPt>
          <c:dPt>
            <c:idx val="3"/>
            <c:bubble3D val="0"/>
            <c:spPr>
              <a:solidFill>
                <a:schemeClr val="accent2">
                  <a:lumMod val="60000"/>
                </a:schemeClr>
              </a:solidFill>
              <a:ln>
                <a:noFill/>
              </a:ln>
              <a:effectLst>
                <a:outerShdw blurRad="317500" algn="ctr" rotWithShape="0">
                  <a:prstClr val="black">
                    <a:alpha val="25000"/>
                  </a:prstClr>
                </a:outerShdw>
              </a:effectLst>
            </c:spPr>
          </c:dPt>
          <c:dPt>
            <c:idx val="4"/>
            <c:bubble3D val="0"/>
            <c:spPr>
              <a:solidFill>
                <a:schemeClr val="accent4">
                  <a:lumMod val="60000"/>
                </a:schemeClr>
              </a:solidFill>
              <a:ln>
                <a:noFill/>
              </a:ln>
              <a:effectLst>
                <a:outerShdw blurRad="317500" algn="ctr" rotWithShape="0">
                  <a:prstClr val="black">
                    <a:alpha val="25000"/>
                  </a:prstClr>
                </a:outerShdw>
              </a:effectLst>
            </c:spPr>
          </c:dPt>
          <c:dPt>
            <c:idx val="5"/>
            <c:bubble3D val="0"/>
            <c:spPr>
              <a:solidFill>
                <a:schemeClr val="accent6">
                  <a:lumMod val="60000"/>
                </a:schemeClr>
              </a:solidFill>
              <a:ln>
                <a:noFill/>
              </a:ln>
              <a:effectLst>
                <a:outerShdw blurRad="317500" algn="ctr" rotWithShape="0">
                  <a:prstClr val="black">
                    <a:alpha val="25000"/>
                  </a:prstClr>
                </a:outerShdw>
              </a:effectLst>
            </c:spPr>
          </c:dPt>
          <c:dLbls>
            <c:spPr>
              <a:solidFill>
                <a:schemeClr val="accent3">
                  <a:lumMod val="20000"/>
                  <a:lumOff val="80000"/>
                </a:schemeClr>
              </a:solid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ysClr val="windowText" lastClr="000000"/>
                    </a:solidFill>
                    <a:latin typeface="Franklin Gothic Medium Cond" panose="020B0606030402020204" pitchFamily="34" charset="0"/>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'climate change contribution of '!$G$2:$G$7</c:f>
              <c:strCache>
                <c:ptCount val="6"/>
                <c:pt idx="0">
                  <c:v>Electricity, Heat producn.</c:v>
                </c:pt>
                <c:pt idx="1">
                  <c:v>Agro.Forest.other landuse (AFOLU)</c:v>
                </c:pt>
                <c:pt idx="2">
                  <c:v>Industry</c:v>
                </c:pt>
                <c:pt idx="3">
                  <c:v>transport</c:v>
                </c:pt>
                <c:pt idx="4">
                  <c:v>Other energy</c:v>
                </c:pt>
                <c:pt idx="5">
                  <c:v>buildings</c:v>
                </c:pt>
              </c:strCache>
            </c:strRef>
          </c:cat>
          <c:val>
            <c:numRef>
              <c:f>'climate change contribution of '!$H$2:$H$7</c:f>
              <c:numCache>
                <c:formatCode>General</c:formatCode>
                <c:ptCount val="6"/>
                <c:pt idx="0">
                  <c:v>25</c:v>
                </c:pt>
                <c:pt idx="1">
                  <c:v>24</c:v>
                </c:pt>
                <c:pt idx="2">
                  <c:v>21</c:v>
                </c:pt>
                <c:pt idx="3">
                  <c:v>14</c:v>
                </c:pt>
                <c:pt idx="4">
                  <c:v>9.6</c:v>
                </c:pt>
                <c:pt idx="5">
                  <c:v>6</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'climate change contribution of '!$B$1</c:f>
              <c:strCache>
                <c:ptCount val="1"/>
                <c:pt idx="0">
                  <c:v>CO2 emission</c:v>
                </c:pt>
              </c:strCache>
            </c:strRef>
          </c:tx>
          <c:spPr>
            <a:solidFill>
              <a:srgbClr val="FFC000"/>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4000" b="0" i="0" u="none" strike="noStrike" kern="1200" baseline="0">
                    <a:solidFill>
                      <a:schemeClr val="lt1"/>
                    </a:solidFill>
                    <a:latin typeface="Franklin Gothic Medium Cond" panose="020B06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solidFill>
                    <a:schemeClr val="accent1">
                      <a:alpha val="30000"/>
                    </a:schemeClr>
                  </a:solidFill>
                  <a:ln>
                    <a:solidFill>
                      <a:schemeClr val="lt1">
                        <a:alpha val="50000"/>
                      </a:schemeClr>
                    </a:solidFill>
                    <a:round/>
                  </a:ln>
                </c15:spPr>
                <c15:showLeaderLines val="1"/>
                <c15:leaderLines>
                  <c:spPr>
                    <a:ln w="9525">
                      <a:solidFill>
                        <a:schemeClr val="lt1">
                          <a:lumMod val="50000"/>
                        </a:schemeClr>
                      </a:solidFill>
                      <a:round/>
                    </a:ln>
                    <a:effectLst/>
                  </c:spPr>
                </c15:leaderLines>
              </c:ext>
            </c:extLst>
          </c:dLbls>
          <c:cat>
            <c:strRef>
              <c:f>'climate change contribution of '!$A$2:$A$11</c:f>
              <c:strCache>
                <c:ptCount val="10"/>
                <c:pt idx="0">
                  <c:v>S.AFRICA</c:v>
                </c:pt>
                <c:pt idx="1">
                  <c:v>CANADA</c:v>
                </c:pt>
                <c:pt idx="2">
                  <c:v>INDIA</c:v>
                </c:pt>
                <c:pt idx="3">
                  <c:v>JAP</c:v>
                </c:pt>
                <c:pt idx="4">
                  <c:v>BRAZIL</c:v>
                </c:pt>
                <c:pt idx="5">
                  <c:v>RUS.</c:v>
                </c:pt>
                <c:pt idx="6">
                  <c:v>China</c:v>
                </c:pt>
                <c:pt idx="7">
                  <c:v>EU</c:v>
                </c:pt>
                <c:pt idx="8">
                  <c:v>US</c:v>
                </c:pt>
                <c:pt idx="9">
                  <c:v>Rest of World</c:v>
                </c:pt>
              </c:strCache>
            </c:strRef>
          </c:cat>
          <c:val>
            <c:numRef>
              <c:f>'climate change contribution of '!$B$2:$B$11</c:f>
              <c:numCache>
                <c:formatCode>General</c:formatCode>
                <c:ptCount val="10"/>
                <c:pt idx="0">
                  <c:v>0.9</c:v>
                </c:pt>
                <c:pt idx="1">
                  <c:v>2.2000000000000002</c:v>
                </c:pt>
                <c:pt idx="2">
                  <c:v>2.8</c:v>
                </c:pt>
                <c:pt idx="3">
                  <c:v>3.3</c:v>
                </c:pt>
                <c:pt idx="4">
                  <c:v>4.4000000000000004</c:v>
                </c:pt>
                <c:pt idx="5">
                  <c:v>7.4</c:v>
                </c:pt>
                <c:pt idx="6">
                  <c:v>10.7</c:v>
                </c:pt>
                <c:pt idx="7">
                  <c:v>18.399999999999999</c:v>
                </c:pt>
                <c:pt idx="8">
                  <c:v>21.2</c:v>
                </c:pt>
                <c:pt idx="9">
                  <c:v>28.7</c:v>
                </c:pt>
              </c:numCache>
            </c:numRef>
          </c:val>
        </c:ser>
        <c:dLbls>
          <c:showLegendKey val="0"/>
          <c:showVal val="1"/>
          <c:showCatName val="0"/>
          <c:showSerName val="0"/>
          <c:showPercent val="0"/>
          <c:showBubbleSize val="0"/>
        </c:dLbls>
        <c:gapWidth val="84"/>
        <c:gapDepth val="53"/>
        <c:shape val="box"/>
        <c:axId val="896833488"/>
        <c:axId val="896834576"/>
        <c:axId val="0"/>
      </c:bar3DChart>
      <c:catAx>
        <c:axId val="89683348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lt1">
                    <a:lumMod val="75000"/>
                  </a:schemeClr>
                </a:solidFill>
                <a:latin typeface="Franklin Gothic Medium Cond" panose="020B0606030402020204" pitchFamily="34" charset="0"/>
                <a:ea typeface="+mn-ea"/>
                <a:cs typeface="+mn-cs"/>
              </a:defRPr>
            </a:pPr>
            <a:endParaRPr lang="en-US"/>
          </a:p>
        </c:txPr>
        <c:crossAx val="896834576"/>
        <c:crosses val="autoZero"/>
        <c:auto val="1"/>
        <c:lblAlgn val="l"/>
        <c:lblOffset val="100"/>
        <c:noMultiLvlLbl val="0"/>
      </c:catAx>
      <c:valAx>
        <c:axId val="896834576"/>
        <c:scaling>
          <c:orientation val="minMax"/>
        </c:scaling>
        <c:delete val="1"/>
        <c:axPos val="b"/>
        <c:numFmt formatCode="General" sourceLinked="1"/>
        <c:majorTickMark val="out"/>
        <c:minorTickMark val="none"/>
        <c:tickLblPos val="nextTo"/>
        <c:crossAx val="896833488"/>
        <c:crosses val="autoZero"/>
        <c:crossBetween val="between"/>
      </c:valAx>
      <c:spPr>
        <a:noFill/>
        <a:ln>
          <a:noFill/>
        </a:ln>
        <a:effectLst/>
      </c:spPr>
    </c:plotArea>
    <c:plotVisOnly val="1"/>
    <c:dispBlanksAs val="gap"/>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53342891513560808"/>
          <c:y val="6.6455234762321375E-4"/>
          <c:w val="0.42212664041994752"/>
          <c:h val="0.89814814814814814"/>
        </c:manualLayout>
      </c:layout>
      <c:bar3DChart>
        <c:barDir val="bar"/>
        <c:grouping val="clustered"/>
        <c:varyColors val="0"/>
        <c:ser>
          <c:idx val="0"/>
          <c:order val="0"/>
          <c:spPr>
            <a:solidFill>
              <a:srgbClr val="FFC000"/>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4000" b="0" i="0" u="none" strike="noStrike" kern="1200" baseline="0">
                    <a:solidFill>
                      <a:schemeClr val="lt1"/>
                    </a:solidFill>
                    <a:latin typeface="Franklin Gothic Medium Cond" panose="020B06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solidFill>
                    <a:schemeClr val="accent1">
                      <a:alpha val="30000"/>
                    </a:schemeClr>
                  </a:solidFill>
                  <a:ln>
                    <a:solidFill>
                      <a:schemeClr val="lt1">
                        <a:alpha val="50000"/>
                      </a:schemeClr>
                    </a:solidFill>
                    <a:round/>
                  </a:ln>
                </c15:spPr>
                <c15:showLeaderLines val="1"/>
                <c15:leaderLines>
                  <c:spPr>
                    <a:ln w="9525">
                      <a:solidFill>
                        <a:schemeClr val="lt1">
                          <a:lumMod val="50000"/>
                        </a:schemeClr>
                      </a:solidFill>
                      <a:round/>
                    </a:ln>
                    <a:effectLst/>
                  </c:spPr>
                </c15:leaderLines>
              </c:ext>
            </c:extLst>
          </c:dLbls>
          <c:cat>
            <c:strRef>
              <c:f>'climate change contribution of '!$D$2:$D$6</c:f>
              <c:strCache>
                <c:ptCount val="5"/>
                <c:pt idx="0">
                  <c:v>S.AFRICA</c:v>
                </c:pt>
                <c:pt idx="1">
                  <c:v>INDIA</c:v>
                </c:pt>
                <c:pt idx="2">
                  <c:v>BRAZIL</c:v>
                </c:pt>
                <c:pt idx="3">
                  <c:v>RUS.</c:v>
                </c:pt>
                <c:pt idx="4">
                  <c:v>China</c:v>
                </c:pt>
              </c:strCache>
            </c:strRef>
          </c:cat>
          <c:val>
            <c:numRef>
              <c:f>'climate change contribution of '!$E$2:$E$6</c:f>
              <c:numCache>
                <c:formatCode>General</c:formatCode>
                <c:ptCount val="5"/>
                <c:pt idx="0">
                  <c:v>0.9</c:v>
                </c:pt>
                <c:pt idx="1">
                  <c:v>2.8</c:v>
                </c:pt>
                <c:pt idx="2">
                  <c:v>4.4000000000000004</c:v>
                </c:pt>
                <c:pt idx="3">
                  <c:v>7.4</c:v>
                </c:pt>
                <c:pt idx="4">
                  <c:v>10.7</c:v>
                </c:pt>
              </c:numCache>
            </c:numRef>
          </c:val>
        </c:ser>
        <c:dLbls>
          <c:showLegendKey val="0"/>
          <c:showVal val="1"/>
          <c:showCatName val="0"/>
          <c:showSerName val="0"/>
          <c:showPercent val="0"/>
          <c:showBubbleSize val="0"/>
        </c:dLbls>
        <c:gapWidth val="84"/>
        <c:gapDepth val="53"/>
        <c:shape val="box"/>
        <c:axId val="896832944"/>
        <c:axId val="896836208"/>
        <c:axId val="0"/>
      </c:bar3DChart>
      <c:catAx>
        <c:axId val="8968329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400" b="0" i="0" u="none" strike="noStrike" kern="1200" baseline="0">
                <a:solidFill>
                  <a:schemeClr val="lt1">
                    <a:lumMod val="75000"/>
                  </a:schemeClr>
                </a:solidFill>
                <a:latin typeface="Franklin Gothic Medium Cond" panose="020B0606030402020204" pitchFamily="34" charset="0"/>
                <a:ea typeface="+mn-ea"/>
                <a:cs typeface="+mn-cs"/>
              </a:defRPr>
            </a:pPr>
            <a:endParaRPr lang="en-US"/>
          </a:p>
        </c:txPr>
        <c:crossAx val="896836208"/>
        <c:crosses val="autoZero"/>
        <c:auto val="1"/>
        <c:lblAlgn val="l"/>
        <c:lblOffset val="100"/>
        <c:noMultiLvlLbl val="0"/>
      </c:catAx>
      <c:valAx>
        <c:axId val="896836208"/>
        <c:scaling>
          <c:orientation val="minMax"/>
        </c:scaling>
        <c:delete val="1"/>
        <c:axPos val="b"/>
        <c:numFmt formatCode="General" sourceLinked="1"/>
        <c:majorTickMark val="out"/>
        <c:minorTickMark val="none"/>
        <c:tickLblPos val="nextTo"/>
        <c:crossAx val="896832944"/>
        <c:crosses val="autoZero"/>
        <c:crossBetween val="between"/>
      </c:valAx>
      <c:spPr>
        <a:noFill/>
        <a:ln>
          <a:noFill/>
        </a:ln>
        <a:effectLst/>
      </c:spPr>
    </c:plotArea>
    <c:plotVisOnly val="1"/>
    <c:dispBlanksAs val="gap"/>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ata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diagrams/_rels/data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iagrams/_rels/data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iagrams/_rels/data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iagrams/_rels/data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iagrams/_rels/data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diagrams/_rels/data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ata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ata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image" Target="../media/image43.png"/></Relationships>
</file>

<file path=ppt/diagrams/_rels/data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image" Target="../media/image46.png"/></Relationships>
</file>

<file path=ppt/diagrams/_rels/data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gif"/></Relationships>
</file>

<file path=ppt/diagrams/_rels/data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diagrams/_rels/data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jpeg"/><Relationship Id="rId1" Type="http://schemas.openxmlformats.org/officeDocument/2006/relationships/image" Target="../media/image50.png"/></Relationships>
</file>

<file path=ppt/diagrams/_rels/data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20.jpeg"/></Relationships>
</file>

<file path=ppt/diagrams/_rels/data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jpeg"/><Relationship Id="rId1" Type="http://schemas.openxmlformats.org/officeDocument/2006/relationships/image" Target="../media/image50.pn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diagrams/_rels/data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jpeg"/><Relationship Id="rId1" Type="http://schemas.openxmlformats.org/officeDocument/2006/relationships/image" Target="../media/image50.png"/></Relationships>
</file>

<file path=ppt/diagrams/_rels/data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jpeg"/><Relationship Id="rId1" Type="http://schemas.openxmlformats.org/officeDocument/2006/relationships/image" Target="../media/image50.png"/></Relationships>
</file>

<file path=ppt/diagrams/_rels/data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diagrams/_rels/data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40.png"/></Relationships>
</file>

<file path=ppt/diagrams/_rels/data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iagrams/_rels/data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iagrams/_rels/data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40.png"/></Relationships>
</file>

<file path=ppt/diagrams/_rels/data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40.png"/></Relationships>
</file>

<file path=ppt/diagrams/_rels/data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image" Target="../media/image18.png"/></Relationships>
</file>

<file path=ppt/diagrams/_rels/data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40.png"/></Relationships>
</file>

<file path=ppt/diagrams/_rels/data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diagrams/_rels/data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jpeg"/><Relationship Id="rId4" Type="http://schemas.openxmlformats.org/officeDocument/2006/relationships/image" Target="../media/image74.png"/></Relationships>
</file>

<file path=ppt/diagrams/_rels/data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jpeg"/><Relationship Id="rId4" Type="http://schemas.openxmlformats.org/officeDocument/2006/relationships/image" Target="../media/image74.png"/></Relationships>
</file>

<file path=ppt/diagrams/_rels/data4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image" Target="../media/image80.jpeg"/></Relationships>
</file>

<file path=ppt/diagrams/_rels/data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image" Target="../media/image82.jpeg"/></Relationships>
</file>

<file path=ppt/diagrams/_rels/data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jpeg"/><Relationship Id="rId4" Type="http://schemas.openxmlformats.org/officeDocument/2006/relationships/image" Target="../media/image74.png"/></Relationships>
</file>

<file path=ppt/diagrams/_rels/data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jpeg"/><Relationship Id="rId4" Type="http://schemas.openxmlformats.org/officeDocument/2006/relationships/image" Target="../media/image74.png"/></Relationships>
</file>

<file path=ppt/diagrams/_rels/data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ata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diagrams/_rels/data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BF12EA-C8D9-43A2-BDC3-711D073A3CC7}" type="doc">
      <dgm:prSet loTypeId="urn:microsoft.com/office/officeart/2005/8/layout/vList4#8" loCatId="list" qsTypeId="urn:microsoft.com/office/officeart/2005/8/quickstyle/simple1" qsCatId="simple" csTypeId="urn:microsoft.com/office/officeart/2005/8/colors/colorful3" csCatId="colorful" phldr="1"/>
      <dgm:spPr/>
      <dgm:t>
        <a:bodyPr/>
        <a:lstStyle/>
        <a:p>
          <a:endParaRPr lang="en-US"/>
        </a:p>
      </dgm:t>
    </dgm:pt>
    <dgm:pt modelId="{90F431AF-1154-4DF2-98FE-74EF744572D1}">
      <dgm:prSet phldrT="[Text]"/>
      <dgm:spPr/>
      <dgm:t>
        <a:bodyPr/>
        <a:lstStyle/>
        <a:p>
          <a:r>
            <a:rPr lang="en-US" dirty="0" smtClean="0">
              <a:latin typeface="Franklin Gothic Medium Cond" panose="020B0606030402020204" pitchFamily="34" charset="0"/>
            </a:rPr>
            <a:t>Legal &amp; Constitutional Angles</a:t>
          </a:r>
          <a:endParaRPr lang="en-US" dirty="0">
            <a:latin typeface="Franklin Gothic Medium Cond" panose="020B0606030402020204" pitchFamily="34" charset="0"/>
          </a:endParaRPr>
        </a:p>
      </dgm:t>
    </dgm:pt>
    <dgm:pt modelId="{F718036E-518B-45E2-BD37-C6E689C6BAB9}" type="parTrans" cxnId="{33769D49-27F8-488C-A839-05D6AC2A7BB3}">
      <dgm:prSet/>
      <dgm:spPr/>
      <dgm:t>
        <a:bodyPr/>
        <a:lstStyle/>
        <a:p>
          <a:endParaRPr lang="en-US"/>
        </a:p>
      </dgm:t>
    </dgm:pt>
    <dgm:pt modelId="{460D0CDC-A748-451F-AED7-56C4AA1388E0}" type="sibTrans" cxnId="{33769D49-27F8-488C-A839-05D6AC2A7BB3}">
      <dgm:prSet/>
      <dgm:spPr/>
      <dgm:t>
        <a:bodyPr/>
        <a:lstStyle/>
        <a:p>
          <a:endParaRPr lang="en-US"/>
        </a:p>
      </dgm:t>
    </dgm:pt>
    <dgm:pt modelId="{B23BDC21-735F-4569-BA45-7112B617716A}">
      <dgm:prSet phldrT="[Text]"/>
      <dgm:spPr/>
      <dgm:t>
        <a:bodyPr/>
        <a:lstStyle/>
        <a:p>
          <a:r>
            <a:rPr lang="en-US" dirty="0" smtClean="0">
              <a:latin typeface="Franklin Gothic Medium Cond" panose="020B0606030402020204" pitchFamily="34" charset="0"/>
            </a:rPr>
            <a:t>Laws Before &amp; after independence</a:t>
          </a:r>
          <a:endParaRPr lang="en-US" dirty="0">
            <a:latin typeface="Franklin Gothic Medium Cond" panose="020B0606030402020204" pitchFamily="34" charset="0"/>
          </a:endParaRPr>
        </a:p>
      </dgm:t>
    </dgm:pt>
    <dgm:pt modelId="{1F079441-EF68-4CD5-AC7B-6911C97C2058}" type="parTrans" cxnId="{8C607688-4EC3-4F34-A15E-5F9F5B28B1A6}">
      <dgm:prSet/>
      <dgm:spPr/>
      <dgm:t>
        <a:bodyPr/>
        <a:lstStyle/>
        <a:p>
          <a:endParaRPr lang="en-US"/>
        </a:p>
      </dgm:t>
    </dgm:pt>
    <dgm:pt modelId="{F5292AAC-779C-4CDE-A22E-AA2D2C15828A}" type="sibTrans" cxnId="{8C607688-4EC3-4F34-A15E-5F9F5B28B1A6}">
      <dgm:prSet/>
      <dgm:spPr/>
      <dgm:t>
        <a:bodyPr/>
        <a:lstStyle/>
        <a:p>
          <a:endParaRPr lang="en-US"/>
        </a:p>
      </dgm:t>
    </dgm:pt>
    <dgm:pt modelId="{2122C36D-CC02-4BBE-965F-9F5E936C1892}">
      <dgm:prSet phldrT="[Text]"/>
      <dgm:spPr/>
      <dgm:t>
        <a:bodyPr/>
        <a:lstStyle/>
        <a:p>
          <a:r>
            <a:rPr lang="en-US" dirty="0" smtClean="0">
              <a:latin typeface="Franklin Gothic Medium Cond" panose="020B0606030402020204" pitchFamily="34" charset="0"/>
            </a:rPr>
            <a:t>Green Law Panel</a:t>
          </a:r>
          <a:endParaRPr lang="en-US" dirty="0">
            <a:latin typeface="Franklin Gothic Medium Cond" panose="020B0606030402020204" pitchFamily="34" charset="0"/>
          </a:endParaRPr>
        </a:p>
      </dgm:t>
    </dgm:pt>
    <dgm:pt modelId="{0A8C964B-4659-47C6-8493-AF887269EFFC}" type="parTrans" cxnId="{58BF198E-E280-441A-BFF5-71FF22496758}">
      <dgm:prSet/>
      <dgm:spPr/>
      <dgm:t>
        <a:bodyPr/>
        <a:lstStyle/>
        <a:p>
          <a:endParaRPr lang="en-US"/>
        </a:p>
      </dgm:t>
    </dgm:pt>
    <dgm:pt modelId="{0107B366-05DA-4B1B-B8D3-C29F95DF96A9}" type="sibTrans" cxnId="{58BF198E-E280-441A-BFF5-71FF22496758}">
      <dgm:prSet/>
      <dgm:spPr/>
      <dgm:t>
        <a:bodyPr/>
        <a:lstStyle/>
        <a:p>
          <a:endParaRPr lang="en-US"/>
        </a:p>
      </dgm:t>
    </dgm:pt>
    <dgm:pt modelId="{CC2BC654-4752-40BB-A6AB-CDD872877BAD}">
      <dgm:prSet phldrT="[Text]"/>
      <dgm:spPr/>
      <dgm:t>
        <a:bodyPr/>
        <a:lstStyle/>
        <a:p>
          <a:r>
            <a:rPr lang="en-US" dirty="0" smtClean="0">
              <a:latin typeface="Franklin Gothic Medium Cond" panose="020B0606030402020204" pitchFamily="34" charset="0"/>
            </a:rPr>
            <a:t>Pollution ▼, Org. reforms</a:t>
          </a:r>
          <a:endParaRPr lang="en-US" dirty="0">
            <a:latin typeface="Franklin Gothic Medium Cond" panose="020B0606030402020204" pitchFamily="34" charset="0"/>
          </a:endParaRPr>
        </a:p>
      </dgm:t>
    </dgm:pt>
    <dgm:pt modelId="{FC5330A4-9289-485E-99A7-F724A96C707D}" type="parTrans" cxnId="{CF2656EE-039C-4879-B24B-FF53FBFAD3BC}">
      <dgm:prSet/>
      <dgm:spPr/>
      <dgm:t>
        <a:bodyPr/>
        <a:lstStyle/>
        <a:p>
          <a:endParaRPr lang="en-US"/>
        </a:p>
      </dgm:t>
    </dgm:pt>
    <dgm:pt modelId="{9BB3345E-32B6-46A4-AE90-C45009BE44AF}" type="sibTrans" cxnId="{CF2656EE-039C-4879-B24B-FF53FBFAD3BC}">
      <dgm:prSet/>
      <dgm:spPr/>
      <dgm:t>
        <a:bodyPr/>
        <a:lstStyle/>
        <a:p>
          <a:endParaRPr lang="en-US"/>
        </a:p>
      </dgm:t>
    </dgm:pt>
    <dgm:pt modelId="{8DC20AA7-0B6F-4E0B-ADB9-F72150524911}">
      <dgm:prSet phldrT="[Text]"/>
      <dgm:spPr/>
      <dgm:t>
        <a:bodyPr/>
        <a:lstStyle/>
        <a:p>
          <a:r>
            <a:rPr lang="en-US" dirty="0" smtClean="0">
              <a:latin typeface="Franklin Gothic Medium Cond" panose="020B0606030402020204" pitchFamily="34" charset="0"/>
            </a:rPr>
            <a:t>FRFD, DPSP, 7</a:t>
          </a:r>
          <a:r>
            <a:rPr lang="en-US" baseline="30000" dirty="0" smtClean="0">
              <a:latin typeface="Franklin Gothic Medium Cond" panose="020B0606030402020204" pitchFamily="34" charset="0"/>
            </a:rPr>
            <a:t>th</a:t>
          </a:r>
          <a:r>
            <a:rPr lang="en-US" dirty="0" smtClean="0">
              <a:latin typeface="Franklin Gothic Medium Cond" panose="020B0606030402020204" pitchFamily="34" charset="0"/>
            </a:rPr>
            <a:t> Schedule</a:t>
          </a:r>
          <a:endParaRPr lang="en-US" dirty="0">
            <a:latin typeface="Franklin Gothic Medium Cond" panose="020B0606030402020204" pitchFamily="34" charset="0"/>
          </a:endParaRPr>
        </a:p>
      </dgm:t>
    </dgm:pt>
    <dgm:pt modelId="{A39CD147-751A-459E-93AA-C785029A3BA7}" type="parTrans" cxnId="{1D507595-7B12-4E04-9BBE-C15FD805FFB1}">
      <dgm:prSet/>
      <dgm:spPr/>
      <dgm:t>
        <a:bodyPr/>
        <a:lstStyle/>
        <a:p>
          <a:endParaRPr lang="en-US"/>
        </a:p>
      </dgm:t>
    </dgm:pt>
    <dgm:pt modelId="{E63A294C-C238-43CD-AFC3-E64530C8D1DE}" type="sibTrans" cxnId="{1D507595-7B12-4E04-9BBE-C15FD805FFB1}">
      <dgm:prSet/>
      <dgm:spPr/>
      <dgm:t>
        <a:bodyPr/>
        <a:lstStyle/>
        <a:p>
          <a:endParaRPr lang="en-US"/>
        </a:p>
      </dgm:t>
    </dgm:pt>
    <dgm:pt modelId="{2B2589B3-1029-48E5-B749-DE6667A5830B}">
      <dgm:prSet phldrT="[Text]"/>
      <dgm:spPr/>
      <dgm:t>
        <a:bodyPr/>
        <a:lstStyle/>
        <a:p>
          <a:r>
            <a:rPr lang="en-US" dirty="0" smtClean="0">
              <a:latin typeface="Franklin Gothic Medium Cond" panose="020B0606030402020204" pitchFamily="34" charset="0"/>
            </a:rPr>
            <a:t>Wildlife protection, Environment clearance</a:t>
          </a:r>
          <a:endParaRPr lang="en-US" dirty="0">
            <a:latin typeface="Franklin Gothic Medium Cond" panose="020B0606030402020204" pitchFamily="34" charset="0"/>
          </a:endParaRPr>
        </a:p>
      </dgm:t>
    </dgm:pt>
    <dgm:pt modelId="{068FA9F3-A561-4C2E-87B2-43528BACA0BB}" type="parTrans" cxnId="{FA513435-1162-4B16-BED7-6D0128532A97}">
      <dgm:prSet/>
      <dgm:spPr/>
      <dgm:t>
        <a:bodyPr/>
        <a:lstStyle/>
        <a:p>
          <a:endParaRPr lang="en-US"/>
        </a:p>
      </dgm:t>
    </dgm:pt>
    <dgm:pt modelId="{9C3F26B1-E4EA-4BF8-A7FA-4F3A4B385E5E}" type="sibTrans" cxnId="{FA513435-1162-4B16-BED7-6D0128532A97}">
      <dgm:prSet/>
      <dgm:spPr/>
      <dgm:t>
        <a:bodyPr/>
        <a:lstStyle/>
        <a:p>
          <a:endParaRPr lang="en-US"/>
        </a:p>
      </dgm:t>
    </dgm:pt>
    <dgm:pt modelId="{BF835459-A27D-4D90-A74B-D66BA80C858F}">
      <dgm:prSet phldrT="[Text]"/>
      <dgm:spPr/>
      <dgm:t>
        <a:bodyPr/>
        <a:lstStyle/>
        <a:p>
          <a:r>
            <a:rPr lang="en-US" dirty="0" smtClean="0">
              <a:latin typeface="Franklin Gothic Medium Cond" panose="020B0606030402020204" pitchFamily="34" charset="0"/>
            </a:rPr>
            <a:t>Type of areas</a:t>
          </a:r>
          <a:endParaRPr lang="en-US" dirty="0">
            <a:latin typeface="Franklin Gothic Medium Cond" panose="020B0606030402020204" pitchFamily="34" charset="0"/>
          </a:endParaRPr>
        </a:p>
      </dgm:t>
    </dgm:pt>
    <dgm:pt modelId="{0CF29A90-F392-4151-8AA5-5E1E6F481010}" type="parTrans" cxnId="{4E736C24-D1D5-459E-8684-3A1E12CF3EB0}">
      <dgm:prSet/>
      <dgm:spPr/>
      <dgm:t>
        <a:bodyPr/>
        <a:lstStyle/>
        <a:p>
          <a:endParaRPr lang="en-US"/>
        </a:p>
      </dgm:t>
    </dgm:pt>
    <dgm:pt modelId="{86462A64-8026-4F03-B46A-AFC8DFCDD507}" type="sibTrans" cxnId="{4E736C24-D1D5-459E-8684-3A1E12CF3EB0}">
      <dgm:prSet/>
      <dgm:spPr/>
      <dgm:t>
        <a:bodyPr/>
        <a:lstStyle/>
        <a:p>
          <a:endParaRPr lang="en-US"/>
        </a:p>
      </dgm:t>
    </dgm:pt>
    <dgm:pt modelId="{090D2EF3-B728-4014-B5A0-E1BAE12D6DE6}">
      <dgm:prSet phldrT="[Text]"/>
      <dgm:spPr/>
      <dgm:t>
        <a:bodyPr/>
        <a:lstStyle/>
        <a:p>
          <a:r>
            <a:rPr lang="en-US" dirty="0" smtClean="0">
              <a:latin typeface="Franklin Gothic Medium Cond" panose="020B0606030402020204" pitchFamily="34" charset="0"/>
            </a:rPr>
            <a:t>Parks, Sanctuaries, Reserves, Hotspots, PA</a:t>
          </a:r>
          <a:endParaRPr lang="en-US" dirty="0">
            <a:latin typeface="Franklin Gothic Medium Cond" panose="020B0606030402020204" pitchFamily="34" charset="0"/>
          </a:endParaRPr>
        </a:p>
      </dgm:t>
    </dgm:pt>
    <dgm:pt modelId="{28BC981C-33A7-4AE9-BF56-164E74543463}" type="parTrans" cxnId="{45ADFF89-DCEB-4B03-AB57-223A4191545C}">
      <dgm:prSet/>
      <dgm:spPr/>
      <dgm:t>
        <a:bodyPr/>
        <a:lstStyle/>
        <a:p>
          <a:endParaRPr lang="en-US"/>
        </a:p>
      </dgm:t>
    </dgm:pt>
    <dgm:pt modelId="{8734AAE9-D728-4081-B4A4-5414F51C562F}" type="sibTrans" cxnId="{45ADFF89-DCEB-4B03-AB57-223A4191545C}">
      <dgm:prSet/>
      <dgm:spPr/>
      <dgm:t>
        <a:bodyPr/>
        <a:lstStyle/>
        <a:p>
          <a:endParaRPr lang="en-US"/>
        </a:p>
      </dgm:t>
    </dgm:pt>
    <dgm:pt modelId="{7CC259A7-B1DC-420E-9C3A-B9FF864CF188}">
      <dgm:prSet phldrT="[Text]"/>
      <dgm:spPr/>
      <dgm:t>
        <a:bodyPr/>
        <a:lstStyle/>
        <a:p>
          <a:r>
            <a:rPr lang="en-US" dirty="0" smtClean="0">
              <a:latin typeface="Franklin Gothic Medium Cond" panose="020B0606030402020204" pitchFamily="34" charset="0"/>
            </a:rPr>
            <a:t>Go &amp; No Go areas?</a:t>
          </a:r>
          <a:endParaRPr lang="en-US" dirty="0">
            <a:latin typeface="Franklin Gothic Medium Cond" panose="020B0606030402020204" pitchFamily="34" charset="0"/>
          </a:endParaRPr>
        </a:p>
      </dgm:t>
    </dgm:pt>
    <dgm:pt modelId="{F9E1017E-B50A-43AC-8DE9-BA3E1BD70101}" type="parTrans" cxnId="{4ECA2817-29C5-41EB-8A83-658CFF1C4BC0}">
      <dgm:prSet/>
      <dgm:spPr/>
      <dgm:t>
        <a:bodyPr/>
        <a:lstStyle/>
        <a:p>
          <a:endParaRPr lang="en-US"/>
        </a:p>
      </dgm:t>
    </dgm:pt>
    <dgm:pt modelId="{606BAC84-AA23-493E-B25C-A7652CCEF03E}" type="sibTrans" cxnId="{4ECA2817-29C5-41EB-8A83-658CFF1C4BC0}">
      <dgm:prSet/>
      <dgm:spPr/>
      <dgm:t>
        <a:bodyPr/>
        <a:lstStyle/>
        <a:p>
          <a:endParaRPr lang="en-US"/>
        </a:p>
      </dgm:t>
    </dgm:pt>
    <dgm:pt modelId="{DAB0D161-33C6-4BC1-8477-FD81D5D4C29C}" type="pres">
      <dgm:prSet presAssocID="{47BF12EA-C8D9-43A2-BDC3-711D073A3CC7}" presName="linear" presStyleCnt="0">
        <dgm:presLayoutVars>
          <dgm:dir/>
          <dgm:resizeHandles val="exact"/>
        </dgm:presLayoutVars>
      </dgm:prSet>
      <dgm:spPr/>
      <dgm:t>
        <a:bodyPr/>
        <a:lstStyle/>
        <a:p>
          <a:endParaRPr lang="en-US"/>
        </a:p>
      </dgm:t>
    </dgm:pt>
    <dgm:pt modelId="{DAB8494B-44DD-4A31-9035-666CB79FFC48}" type="pres">
      <dgm:prSet presAssocID="{BF835459-A27D-4D90-A74B-D66BA80C858F}" presName="comp" presStyleCnt="0"/>
      <dgm:spPr/>
    </dgm:pt>
    <dgm:pt modelId="{50305107-5420-424E-ADA1-C0A888F54CCB}" type="pres">
      <dgm:prSet presAssocID="{BF835459-A27D-4D90-A74B-D66BA80C858F}" presName="box" presStyleLbl="node1" presStyleIdx="0" presStyleCnt="3"/>
      <dgm:spPr/>
      <dgm:t>
        <a:bodyPr/>
        <a:lstStyle/>
        <a:p>
          <a:endParaRPr lang="en-US"/>
        </a:p>
      </dgm:t>
    </dgm:pt>
    <dgm:pt modelId="{B825DD91-1F6F-47C6-A488-C0BE64AD7C19}" type="pres">
      <dgm:prSet presAssocID="{BF835459-A27D-4D90-A74B-D66BA80C858F}" presName="img" presStyleLbl="fgImgPlace1" presStyleIdx="0" presStyleCnt="3"/>
      <dgm:spPr>
        <a:blipFill rotWithShape="1">
          <a:blip xmlns:r="http://schemas.openxmlformats.org/officeDocument/2006/relationships" r:embed="rId1"/>
          <a:stretch>
            <a:fillRect/>
          </a:stretch>
        </a:blipFill>
      </dgm:spPr>
    </dgm:pt>
    <dgm:pt modelId="{367CC9FB-BD30-4561-8DE6-17DE9FE50672}" type="pres">
      <dgm:prSet presAssocID="{BF835459-A27D-4D90-A74B-D66BA80C858F}" presName="text" presStyleLbl="node1" presStyleIdx="0" presStyleCnt="3">
        <dgm:presLayoutVars>
          <dgm:bulletEnabled val="1"/>
        </dgm:presLayoutVars>
      </dgm:prSet>
      <dgm:spPr/>
      <dgm:t>
        <a:bodyPr/>
        <a:lstStyle/>
        <a:p>
          <a:endParaRPr lang="en-US"/>
        </a:p>
      </dgm:t>
    </dgm:pt>
    <dgm:pt modelId="{6DAF0FC1-1647-42DA-9524-B715FC4CB961}" type="pres">
      <dgm:prSet presAssocID="{86462A64-8026-4F03-B46A-AFC8DFCDD507}" presName="spacer" presStyleCnt="0"/>
      <dgm:spPr/>
    </dgm:pt>
    <dgm:pt modelId="{4F4AE2B4-ABE7-4404-A19A-DA4ACC989DBB}" type="pres">
      <dgm:prSet presAssocID="{90F431AF-1154-4DF2-98FE-74EF744572D1}" presName="comp" presStyleCnt="0"/>
      <dgm:spPr/>
    </dgm:pt>
    <dgm:pt modelId="{02629B83-2DCE-4326-B984-B8804EB9289A}" type="pres">
      <dgm:prSet presAssocID="{90F431AF-1154-4DF2-98FE-74EF744572D1}" presName="box" presStyleLbl="node1" presStyleIdx="1" presStyleCnt="3"/>
      <dgm:spPr/>
      <dgm:t>
        <a:bodyPr/>
        <a:lstStyle/>
        <a:p>
          <a:endParaRPr lang="en-US"/>
        </a:p>
      </dgm:t>
    </dgm:pt>
    <dgm:pt modelId="{818D6B8C-076F-4880-9555-E195E2CB027C}" type="pres">
      <dgm:prSet presAssocID="{90F431AF-1154-4DF2-98FE-74EF744572D1}" presName="img" presStyleLbl="fgImgPlace1" presStyleIdx="1" presStyleCnt="3"/>
      <dgm:spPr>
        <a:blipFill rotWithShape="1">
          <a:blip xmlns:r="http://schemas.openxmlformats.org/officeDocument/2006/relationships" r:embed="rId2"/>
          <a:stretch>
            <a:fillRect/>
          </a:stretch>
        </a:blipFill>
      </dgm:spPr>
    </dgm:pt>
    <dgm:pt modelId="{B50EBC6C-2A85-4F7A-835F-46A832120773}" type="pres">
      <dgm:prSet presAssocID="{90F431AF-1154-4DF2-98FE-74EF744572D1}" presName="text" presStyleLbl="node1" presStyleIdx="1" presStyleCnt="3">
        <dgm:presLayoutVars>
          <dgm:bulletEnabled val="1"/>
        </dgm:presLayoutVars>
      </dgm:prSet>
      <dgm:spPr/>
      <dgm:t>
        <a:bodyPr/>
        <a:lstStyle/>
        <a:p>
          <a:endParaRPr lang="en-US"/>
        </a:p>
      </dgm:t>
    </dgm:pt>
    <dgm:pt modelId="{241EC0CE-08C6-463B-94FA-EDF364106E96}" type="pres">
      <dgm:prSet presAssocID="{460D0CDC-A748-451F-AED7-56C4AA1388E0}" presName="spacer" presStyleCnt="0"/>
      <dgm:spPr/>
    </dgm:pt>
    <dgm:pt modelId="{E23B786E-20C5-4EBF-A7F1-36CA7EBE33D2}" type="pres">
      <dgm:prSet presAssocID="{2122C36D-CC02-4BBE-965F-9F5E936C1892}" presName="comp" presStyleCnt="0"/>
      <dgm:spPr/>
    </dgm:pt>
    <dgm:pt modelId="{8591C024-2029-4B10-B421-162C340CB638}" type="pres">
      <dgm:prSet presAssocID="{2122C36D-CC02-4BBE-965F-9F5E936C1892}" presName="box" presStyleLbl="node1" presStyleIdx="2" presStyleCnt="3"/>
      <dgm:spPr/>
      <dgm:t>
        <a:bodyPr/>
        <a:lstStyle/>
        <a:p>
          <a:endParaRPr lang="en-US"/>
        </a:p>
      </dgm:t>
    </dgm:pt>
    <dgm:pt modelId="{C435C60B-329C-4657-B5DA-C32B4DA0C2E3}" type="pres">
      <dgm:prSet presAssocID="{2122C36D-CC02-4BBE-965F-9F5E936C1892}" presName="img" presStyleLbl="fgImgPlace1" presStyleIdx="2" presStyleCnt="3"/>
      <dgm:spPr>
        <a:blipFill rotWithShape="1">
          <a:blip xmlns:r="http://schemas.openxmlformats.org/officeDocument/2006/relationships" r:embed="rId3"/>
          <a:stretch>
            <a:fillRect/>
          </a:stretch>
        </a:blipFill>
      </dgm:spPr>
    </dgm:pt>
    <dgm:pt modelId="{91DAF6EE-45F3-41CE-9A51-1FB101D65838}" type="pres">
      <dgm:prSet presAssocID="{2122C36D-CC02-4BBE-965F-9F5E936C1892}" presName="text" presStyleLbl="node1" presStyleIdx="2" presStyleCnt="3">
        <dgm:presLayoutVars>
          <dgm:bulletEnabled val="1"/>
        </dgm:presLayoutVars>
      </dgm:prSet>
      <dgm:spPr/>
      <dgm:t>
        <a:bodyPr/>
        <a:lstStyle/>
        <a:p>
          <a:endParaRPr lang="en-US"/>
        </a:p>
      </dgm:t>
    </dgm:pt>
  </dgm:ptLst>
  <dgm:cxnLst>
    <dgm:cxn modelId="{4E736C24-D1D5-459E-8684-3A1E12CF3EB0}" srcId="{47BF12EA-C8D9-43A2-BDC3-711D073A3CC7}" destId="{BF835459-A27D-4D90-A74B-D66BA80C858F}" srcOrd="0" destOrd="0" parTransId="{0CF29A90-F392-4151-8AA5-5E1E6F481010}" sibTransId="{86462A64-8026-4F03-B46A-AFC8DFCDD507}"/>
    <dgm:cxn modelId="{DC39F3D5-58C1-4BAE-9A37-822C3AA50014}" type="presOf" srcId="{CC2BC654-4752-40BB-A6AB-CDD872877BAD}" destId="{91DAF6EE-45F3-41CE-9A51-1FB101D65838}" srcOrd="1" destOrd="2" presId="urn:microsoft.com/office/officeart/2005/8/layout/vList4#8"/>
    <dgm:cxn modelId="{1D507595-7B12-4E04-9BBE-C15FD805FFB1}" srcId="{90F431AF-1154-4DF2-98FE-74EF744572D1}" destId="{8DC20AA7-0B6F-4E0B-ADB9-F72150524911}" srcOrd="1" destOrd="0" parTransId="{A39CD147-751A-459E-93AA-C785029A3BA7}" sibTransId="{E63A294C-C238-43CD-AFC3-E64530C8D1DE}"/>
    <dgm:cxn modelId="{70E1E97F-6718-4CD3-8664-F0E8BAA0DE26}" type="presOf" srcId="{90F431AF-1154-4DF2-98FE-74EF744572D1}" destId="{02629B83-2DCE-4326-B984-B8804EB9289A}" srcOrd="0" destOrd="0" presId="urn:microsoft.com/office/officeart/2005/8/layout/vList4#8"/>
    <dgm:cxn modelId="{FB3B8C53-F06F-4DE0-8351-D9396F34B830}" type="presOf" srcId="{090D2EF3-B728-4014-B5A0-E1BAE12D6DE6}" destId="{367CC9FB-BD30-4561-8DE6-17DE9FE50672}" srcOrd="1" destOrd="1" presId="urn:microsoft.com/office/officeart/2005/8/layout/vList4#8"/>
    <dgm:cxn modelId="{21F52002-9E27-4646-872C-7C72E30A47AD}" type="presOf" srcId="{CC2BC654-4752-40BB-A6AB-CDD872877BAD}" destId="{8591C024-2029-4B10-B421-162C340CB638}" srcOrd="0" destOrd="2" presId="urn:microsoft.com/office/officeart/2005/8/layout/vList4#8"/>
    <dgm:cxn modelId="{A6BA0605-6F1B-426B-938F-B01810C19A63}" type="presOf" srcId="{2B2589B3-1029-48E5-B749-DE6667A5830B}" destId="{8591C024-2029-4B10-B421-162C340CB638}" srcOrd="0" destOrd="1" presId="urn:microsoft.com/office/officeart/2005/8/layout/vList4#8"/>
    <dgm:cxn modelId="{4D9F5098-4E6B-4BDC-8D1F-238957885CBA}" type="presOf" srcId="{2122C36D-CC02-4BBE-965F-9F5E936C1892}" destId="{91DAF6EE-45F3-41CE-9A51-1FB101D65838}" srcOrd="1" destOrd="0" presId="urn:microsoft.com/office/officeart/2005/8/layout/vList4#8"/>
    <dgm:cxn modelId="{EEF705D1-7FAC-4AE8-A7DA-1401CBE3D50C}" type="presOf" srcId="{B23BDC21-735F-4569-BA45-7112B617716A}" destId="{B50EBC6C-2A85-4F7A-835F-46A832120773}" srcOrd="1" destOrd="1" presId="urn:microsoft.com/office/officeart/2005/8/layout/vList4#8"/>
    <dgm:cxn modelId="{951AE794-4929-4EA3-A639-C36D52E7A6E5}" type="presOf" srcId="{47BF12EA-C8D9-43A2-BDC3-711D073A3CC7}" destId="{DAB0D161-33C6-4BC1-8477-FD81D5D4C29C}" srcOrd="0" destOrd="0" presId="urn:microsoft.com/office/officeart/2005/8/layout/vList4#8"/>
    <dgm:cxn modelId="{DAD3A125-F50B-4AE6-85A8-BBB00997B196}" type="presOf" srcId="{B23BDC21-735F-4569-BA45-7112B617716A}" destId="{02629B83-2DCE-4326-B984-B8804EB9289A}" srcOrd="0" destOrd="1" presId="urn:microsoft.com/office/officeart/2005/8/layout/vList4#8"/>
    <dgm:cxn modelId="{EBE87CBF-1439-4E3C-87FE-840FEE4C0AE2}" type="presOf" srcId="{90F431AF-1154-4DF2-98FE-74EF744572D1}" destId="{B50EBC6C-2A85-4F7A-835F-46A832120773}" srcOrd="1" destOrd="0" presId="urn:microsoft.com/office/officeart/2005/8/layout/vList4#8"/>
    <dgm:cxn modelId="{58BF198E-E280-441A-BFF5-71FF22496758}" srcId="{47BF12EA-C8D9-43A2-BDC3-711D073A3CC7}" destId="{2122C36D-CC02-4BBE-965F-9F5E936C1892}" srcOrd="2" destOrd="0" parTransId="{0A8C964B-4659-47C6-8493-AF887269EFFC}" sibTransId="{0107B366-05DA-4B1B-B8D3-C29F95DF96A9}"/>
    <dgm:cxn modelId="{01181412-A685-4917-80B9-A8FE7F032CEF}" type="presOf" srcId="{BF835459-A27D-4D90-A74B-D66BA80C858F}" destId="{367CC9FB-BD30-4561-8DE6-17DE9FE50672}" srcOrd="1" destOrd="0" presId="urn:microsoft.com/office/officeart/2005/8/layout/vList4#8"/>
    <dgm:cxn modelId="{8C607688-4EC3-4F34-A15E-5F9F5B28B1A6}" srcId="{90F431AF-1154-4DF2-98FE-74EF744572D1}" destId="{B23BDC21-735F-4569-BA45-7112B617716A}" srcOrd="0" destOrd="0" parTransId="{1F079441-EF68-4CD5-AC7B-6911C97C2058}" sibTransId="{F5292AAC-779C-4CDE-A22E-AA2D2C15828A}"/>
    <dgm:cxn modelId="{CF2656EE-039C-4879-B24B-FF53FBFAD3BC}" srcId="{2122C36D-CC02-4BBE-965F-9F5E936C1892}" destId="{CC2BC654-4752-40BB-A6AB-CDD872877BAD}" srcOrd="1" destOrd="0" parTransId="{FC5330A4-9289-485E-99A7-F724A96C707D}" sibTransId="{9BB3345E-32B6-46A4-AE90-C45009BE44AF}"/>
    <dgm:cxn modelId="{45ADFF89-DCEB-4B03-AB57-223A4191545C}" srcId="{BF835459-A27D-4D90-A74B-D66BA80C858F}" destId="{090D2EF3-B728-4014-B5A0-E1BAE12D6DE6}" srcOrd="0" destOrd="0" parTransId="{28BC981C-33A7-4AE9-BF56-164E74543463}" sibTransId="{8734AAE9-D728-4081-B4A4-5414F51C562F}"/>
    <dgm:cxn modelId="{8CEA1800-FAE5-4643-942F-2EB714225C7F}" type="presOf" srcId="{BF835459-A27D-4D90-A74B-D66BA80C858F}" destId="{50305107-5420-424E-ADA1-C0A888F54CCB}" srcOrd="0" destOrd="0" presId="urn:microsoft.com/office/officeart/2005/8/layout/vList4#8"/>
    <dgm:cxn modelId="{AC58347F-F385-49E1-AF96-946D0F4C7D9A}" type="presOf" srcId="{7CC259A7-B1DC-420E-9C3A-B9FF864CF188}" destId="{367CC9FB-BD30-4561-8DE6-17DE9FE50672}" srcOrd="1" destOrd="2" presId="urn:microsoft.com/office/officeart/2005/8/layout/vList4#8"/>
    <dgm:cxn modelId="{5C544FF6-C258-482B-9789-71C7D3A66624}" type="presOf" srcId="{8DC20AA7-0B6F-4E0B-ADB9-F72150524911}" destId="{B50EBC6C-2A85-4F7A-835F-46A832120773}" srcOrd="1" destOrd="2" presId="urn:microsoft.com/office/officeart/2005/8/layout/vList4#8"/>
    <dgm:cxn modelId="{E4462A1A-B43C-4EE1-A185-115C0C223BFD}" type="presOf" srcId="{8DC20AA7-0B6F-4E0B-ADB9-F72150524911}" destId="{02629B83-2DCE-4326-B984-B8804EB9289A}" srcOrd="0" destOrd="2" presId="urn:microsoft.com/office/officeart/2005/8/layout/vList4#8"/>
    <dgm:cxn modelId="{03EECB1D-734B-4265-B322-76606110050D}" type="presOf" srcId="{7CC259A7-B1DC-420E-9C3A-B9FF864CF188}" destId="{50305107-5420-424E-ADA1-C0A888F54CCB}" srcOrd="0" destOrd="2" presId="urn:microsoft.com/office/officeart/2005/8/layout/vList4#8"/>
    <dgm:cxn modelId="{FA513435-1162-4B16-BED7-6D0128532A97}" srcId="{2122C36D-CC02-4BBE-965F-9F5E936C1892}" destId="{2B2589B3-1029-48E5-B749-DE6667A5830B}" srcOrd="0" destOrd="0" parTransId="{068FA9F3-A561-4C2E-87B2-43528BACA0BB}" sibTransId="{9C3F26B1-E4EA-4BF8-A7FA-4F3A4B385E5E}"/>
    <dgm:cxn modelId="{33769D49-27F8-488C-A839-05D6AC2A7BB3}" srcId="{47BF12EA-C8D9-43A2-BDC3-711D073A3CC7}" destId="{90F431AF-1154-4DF2-98FE-74EF744572D1}" srcOrd="1" destOrd="0" parTransId="{F718036E-518B-45E2-BD37-C6E689C6BAB9}" sibTransId="{460D0CDC-A748-451F-AED7-56C4AA1388E0}"/>
    <dgm:cxn modelId="{F64EB5A5-9CC5-4582-8921-68F842E6FFCC}" type="presOf" srcId="{090D2EF3-B728-4014-B5A0-E1BAE12D6DE6}" destId="{50305107-5420-424E-ADA1-C0A888F54CCB}" srcOrd="0" destOrd="1" presId="urn:microsoft.com/office/officeart/2005/8/layout/vList4#8"/>
    <dgm:cxn modelId="{4ECA2817-29C5-41EB-8A83-658CFF1C4BC0}" srcId="{BF835459-A27D-4D90-A74B-D66BA80C858F}" destId="{7CC259A7-B1DC-420E-9C3A-B9FF864CF188}" srcOrd="1" destOrd="0" parTransId="{F9E1017E-B50A-43AC-8DE9-BA3E1BD70101}" sibTransId="{606BAC84-AA23-493E-B25C-A7652CCEF03E}"/>
    <dgm:cxn modelId="{95A1DBA8-264D-499E-A698-E54B7652812F}" type="presOf" srcId="{2B2589B3-1029-48E5-B749-DE6667A5830B}" destId="{91DAF6EE-45F3-41CE-9A51-1FB101D65838}" srcOrd="1" destOrd="1" presId="urn:microsoft.com/office/officeart/2005/8/layout/vList4#8"/>
    <dgm:cxn modelId="{706B600E-5F63-4889-93C5-2CF110C4A06B}" type="presOf" srcId="{2122C36D-CC02-4BBE-965F-9F5E936C1892}" destId="{8591C024-2029-4B10-B421-162C340CB638}" srcOrd="0" destOrd="0" presId="urn:microsoft.com/office/officeart/2005/8/layout/vList4#8"/>
    <dgm:cxn modelId="{94E3AF42-4377-4708-A108-EC8638327BC3}" type="presParOf" srcId="{DAB0D161-33C6-4BC1-8477-FD81D5D4C29C}" destId="{DAB8494B-44DD-4A31-9035-666CB79FFC48}" srcOrd="0" destOrd="0" presId="urn:microsoft.com/office/officeart/2005/8/layout/vList4#8"/>
    <dgm:cxn modelId="{9649A4A0-4B4D-4B58-B652-8DE2C54DD1B9}" type="presParOf" srcId="{DAB8494B-44DD-4A31-9035-666CB79FFC48}" destId="{50305107-5420-424E-ADA1-C0A888F54CCB}" srcOrd="0" destOrd="0" presId="urn:microsoft.com/office/officeart/2005/8/layout/vList4#8"/>
    <dgm:cxn modelId="{D201CED3-EAD3-42E5-8DA3-6ABCA47F3266}" type="presParOf" srcId="{DAB8494B-44DD-4A31-9035-666CB79FFC48}" destId="{B825DD91-1F6F-47C6-A488-C0BE64AD7C19}" srcOrd="1" destOrd="0" presId="urn:microsoft.com/office/officeart/2005/8/layout/vList4#8"/>
    <dgm:cxn modelId="{E75A06DB-C662-4077-8EA5-9F5BC3B5119E}" type="presParOf" srcId="{DAB8494B-44DD-4A31-9035-666CB79FFC48}" destId="{367CC9FB-BD30-4561-8DE6-17DE9FE50672}" srcOrd="2" destOrd="0" presId="urn:microsoft.com/office/officeart/2005/8/layout/vList4#8"/>
    <dgm:cxn modelId="{6A26172B-3EE0-4CE9-845D-86F2598FEC64}" type="presParOf" srcId="{DAB0D161-33C6-4BC1-8477-FD81D5D4C29C}" destId="{6DAF0FC1-1647-42DA-9524-B715FC4CB961}" srcOrd="1" destOrd="0" presId="urn:microsoft.com/office/officeart/2005/8/layout/vList4#8"/>
    <dgm:cxn modelId="{991FC69C-27F0-4E51-813E-4B6F2671F07F}" type="presParOf" srcId="{DAB0D161-33C6-4BC1-8477-FD81D5D4C29C}" destId="{4F4AE2B4-ABE7-4404-A19A-DA4ACC989DBB}" srcOrd="2" destOrd="0" presId="urn:microsoft.com/office/officeart/2005/8/layout/vList4#8"/>
    <dgm:cxn modelId="{F71FC466-1DBA-4DCD-AF38-7BE546AAC4F1}" type="presParOf" srcId="{4F4AE2B4-ABE7-4404-A19A-DA4ACC989DBB}" destId="{02629B83-2DCE-4326-B984-B8804EB9289A}" srcOrd="0" destOrd="0" presId="urn:microsoft.com/office/officeart/2005/8/layout/vList4#8"/>
    <dgm:cxn modelId="{28A8F4CE-A89B-4AB8-B216-7AD000A566F5}" type="presParOf" srcId="{4F4AE2B4-ABE7-4404-A19A-DA4ACC989DBB}" destId="{818D6B8C-076F-4880-9555-E195E2CB027C}" srcOrd="1" destOrd="0" presId="urn:microsoft.com/office/officeart/2005/8/layout/vList4#8"/>
    <dgm:cxn modelId="{7DE4054C-00AF-4DEC-8CD3-74AF8D259856}" type="presParOf" srcId="{4F4AE2B4-ABE7-4404-A19A-DA4ACC989DBB}" destId="{B50EBC6C-2A85-4F7A-835F-46A832120773}" srcOrd="2" destOrd="0" presId="urn:microsoft.com/office/officeart/2005/8/layout/vList4#8"/>
    <dgm:cxn modelId="{F264DD53-A5B1-49D8-A877-2778D68BCE7C}" type="presParOf" srcId="{DAB0D161-33C6-4BC1-8477-FD81D5D4C29C}" destId="{241EC0CE-08C6-463B-94FA-EDF364106E96}" srcOrd="3" destOrd="0" presId="urn:microsoft.com/office/officeart/2005/8/layout/vList4#8"/>
    <dgm:cxn modelId="{18E676B3-1A7E-49D9-8230-1126DEE7B4F4}" type="presParOf" srcId="{DAB0D161-33C6-4BC1-8477-FD81D5D4C29C}" destId="{E23B786E-20C5-4EBF-A7F1-36CA7EBE33D2}" srcOrd="4" destOrd="0" presId="urn:microsoft.com/office/officeart/2005/8/layout/vList4#8"/>
    <dgm:cxn modelId="{24EB4BF6-165F-4352-9F3F-DDFD90748D68}" type="presParOf" srcId="{E23B786E-20C5-4EBF-A7F1-36CA7EBE33D2}" destId="{8591C024-2029-4B10-B421-162C340CB638}" srcOrd="0" destOrd="0" presId="urn:microsoft.com/office/officeart/2005/8/layout/vList4#8"/>
    <dgm:cxn modelId="{9501F5DA-3661-4850-8908-9EC4A42C32BD}" type="presParOf" srcId="{E23B786E-20C5-4EBF-A7F1-36CA7EBE33D2}" destId="{C435C60B-329C-4657-B5DA-C32B4DA0C2E3}" srcOrd="1" destOrd="0" presId="urn:microsoft.com/office/officeart/2005/8/layout/vList4#8"/>
    <dgm:cxn modelId="{854537E6-7EFB-4707-9C3F-CDBEE29EB07A}" type="presParOf" srcId="{E23B786E-20C5-4EBF-A7F1-36CA7EBE33D2}" destId="{91DAF6EE-45F3-41CE-9A51-1FB101D65838}" srcOrd="2" destOrd="0" presId="urn:microsoft.com/office/officeart/2005/8/layout/vList4#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AE9424-4EFF-4F4B-9A2F-3BA03ED3681A}"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n-US"/>
        </a:p>
      </dgm:t>
    </dgm:pt>
    <dgm:pt modelId="{11040CB5-568D-474C-AF88-7FC132D11112}">
      <dgm:prSet phldrT="[Text]"/>
      <dgm:spPr/>
      <dgm:t>
        <a:bodyPr/>
        <a:lstStyle/>
        <a:p>
          <a:r>
            <a:rPr lang="en-US" dirty="0" smtClean="0">
              <a:latin typeface="Franklin Gothic Medium Cond" panose="020B0606030402020204" pitchFamily="34" charset="0"/>
            </a:rPr>
            <a:t>Low emission</a:t>
          </a:r>
          <a:endParaRPr lang="en-US" dirty="0">
            <a:latin typeface="Franklin Gothic Medium Cond" panose="020B0606030402020204" pitchFamily="34" charset="0"/>
          </a:endParaRPr>
        </a:p>
      </dgm:t>
    </dgm:pt>
    <dgm:pt modelId="{E32B4095-6C5E-4001-9D42-6452A2DF30EA}" type="parTrans" cxnId="{8F3CDBAF-5FCF-4C58-AE42-30E1C6A38B6E}">
      <dgm:prSet/>
      <dgm:spPr/>
      <dgm:t>
        <a:bodyPr/>
        <a:lstStyle/>
        <a:p>
          <a:endParaRPr lang="en-US"/>
        </a:p>
      </dgm:t>
    </dgm:pt>
    <dgm:pt modelId="{A6F1F538-C605-4B88-95CA-26BEE9B3BF8B}" type="sibTrans" cxnId="{8F3CDBAF-5FCF-4C58-AE42-30E1C6A38B6E}">
      <dgm:prSet/>
      <dgm:spPr/>
      <dgm:t>
        <a:bodyPr/>
        <a:lstStyle/>
        <a:p>
          <a:endParaRPr lang="en-US"/>
        </a:p>
      </dgm:t>
    </dgm:pt>
    <dgm:pt modelId="{F2C487B3-4405-4BE4-8145-2525E725CDAF}">
      <dgm:prSet phldrT="[Text]"/>
      <dgm:spPr/>
      <dgm:t>
        <a:bodyPr/>
        <a:lstStyle/>
        <a:p>
          <a:r>
            <a:rPr lang="en-US" dirty="0" smtClean="0">
              <a:latin typeface="Franklin Gothic Medium Cond" panose="020B0606030402020204" pitchFamily="34" charset="0"/>
            </a:rPr>
            <a:t>1.5</a:t>
          </a:r>
          <a:endParaRPr lang="en-US" dirty="0">
            <a:latin typeface="Franklin Gothic Medium Cond" panose="020B0606030402020204" pitchFamily="34" charset="0"/>
          </a:endParaRPr>
        </a:p>
      </dgm:t>
    </dgm:pt>
    <dgm:pt modelId="{50123010-DEF5-4B5F-83AB-0C41C777D3BD}" type="parTrans" cxnId="{202949B6-7472-42BC-A4B4-5C825AFEEDCC}">
      <dgm:prSet/>
      <dgm:spPr/>
      <dgm:t>
        <a:bodyPr/>
        <a:lstStyle/>
        <a:p>
          <a:endParaRPr lang="en-US"/>
        </a:p>
      </dgm:t>
    </dgm:pt>
    <dgm:pt modelId="{684A7F78-CF27-4917-869F-802524F3A94C}" type="sibTrans" cxnId="{202949B6-7472-42BC-A4B4-5C825AFEEDCC}">
      <dgm:prSet/>
      <dgm:spPr/>
      <dgm:t>
        <a:bodyPr/>
        <a:lstStyle/>
        <a:p>
          <a:endParaRPr lang="en-US"/>
        </a:p>
      </dgm:t>
    </dgm:pt>
    <dgm:pt modelId="{A82230C7-02E2-4965-A93E-25BD7BBD35A8}">
      <dgm:prSet phldrT="[Text]"/>
      <dgm:spPr/>
      <dgm:t>
        <a:bodyPr/>
        <a:lstStyle/>
        <a:p>
          <a:r>
            <a:rPr lang="en-US" dirty="0" smtClean="0">
              <a:latin typeface="Franklin Gothic Medium Cond" panose="020B0606030402020204" pitchFamily="34" charset="0"/>
            </a:rPr>
            <a:t>High emission</a:t>
          </a:r>
          <a:endParaRPr lang="en-US" dirty="0">
            <a:latin typeface="Franklin Gothic Medium Cond" panose="020B0606030402020204" pitchFamily="34" charset="0"/>
          </a:endParaRPr>
        </a:p>
      </dgm:t>
    </dgm:pt>
    <dgm:pt modelId="{FC0E2005-761D-40B3-BE92-C55C83158165}" type="parTrans" cxnId="{B5748BB8-2208-4200-A444-4464503E7114}">
      <dgm:prSet/>
      <dgm:spPr/>
      <dgm:t>
        <a:bodyPr/>
        <a:lstStyle/>
        <a:p>
          <a:endParaRPr lang="en-US"/>
        </a:p>
      </dgm:t>
    </dgm:pt>
    <dgm:pt modelId="{0A5FF1BD-5F25-4415-8238-8604F99C5B11}" type="sibTrans" cxnId="{B5748BB8-2208-4200-A444-4464503E7114}">
      <dgm:prSet/>
      <dgm:spPr/>
      <dgm:t>
        <a:bodyPr/>
        <a:lstStyle/>
        <a:p>
          <a:endParaRPr lang="en-US"/>
        </a:p>
      </dgm:t>
    </dgm:pt>
    <dgm:pt modelId="{5CBED8A9-2491-4CB5-A73D-94C5E5D1185F}">
      <dgm:prSet phldrT="[Text]"/>
      <dgm:spPr/>
      <dgm:t>
        <a:bodyPr/>
        <a:lstStyle/>
        <a:p>
          <a:r>
            <a:rPr lang="en-US" dirty="0" smtClean="0">
              <a:latin typeface="Franklin Gothic Medium Cond" panose="020B0606030402020204" pitchFamily="34" charset="0"/>
            </a:rPr>
            <a:t>2</a:t>
          </a:r>
          <a:endParaRPr lang="en-US" dirty="0">
            <a:latin typeface="Franklin Gothic Medium Cond" panose="020B0606030402020204" pitchFamily="34" charset="0"/>
          </a:endParaRPr>
        </a:p>
      </dgm:t>
    </dgm:pt>
    <dgm:pt modelId="{F372546B-8065-4F9A-B8BF-0A7B68FBF384}" type="parTrans" cxnId="{5211CD9F-B6A2-44EF-BABA-7C7E00987B05}">
      <dgm:prSet/>
      <dgm:spPr/>
      <dgm:t>
        <a:bodyPr/>
        <a:lstStyle/>
        <a:p>
          <a:endParaRPr lang="en-US"/>
        </a:p>
      </dgm:t>
    </dgm:pt>
    <dgm:pt modelId="{21167074-46DF-4270-8863-62182A90F55A}" type="sibTrans" cxnId="{5211CD9F-B6A2-44EF-BABA-7C7E00987B05}">
      <dgm:prSet/>
      <dgm:spPr/>
      <dgm:t>
        <a:bodyPr/>
        <a:lstStyle/>
        <a:p>
          <a:endParaRPr lang="en-US"/>
        </a:p>
      </dgm:t>
    </dgm:pt>
    <dgm:pt modelId="{737E1A9E-0262-4391-8C1E-0D687D3B8D20}">
      <dgm:prSet phldrT="[Text]"/>
      <dgm:spPr/>
      <dgm:t>
        <a:bodyPr/>
        <a:lstStyle/>
        <a:p>
          <a:r>
            <a:rPr lang="en-US" dirty="0" smtClean="0">
              <a:latin typeface="Franklin Gothic Medium Cond" panose="020B0606030402020204" pitchFamily="34" charset="0"/>
            </a:rPr>
            <a:t>Worst case</a:t>
          </a:r>
          <a:endParaRPr lang="en-US" dirty="0">
            <a:latin typeface="Franklin Gothic Medium Cond" panose="020B0606030402020204" pitchFamily="34" charset="0"/>
          </a:endParaRPr>
        </a:p>
      </dgm:t>
    </dgm:pt>
    <dgm:pt modelId="{458F8ECA-1D57-4DEF-84A8-5B06CF3E03E7}" type="parTrans" cxnId="{5A9B38A8-C41D-4FE3-9A4F-8DB7079C529C}">
      <dgm:prSet/>
      <dgm:spPr/>
      <dgm:t>
        <a:bodyPr/>
        <a:lstStyle/>
        <a:p>
          <a:endParaRPr lang="en-US"/>
        </a:p>
      </dgm:t>
    </dgm:pt>
    <dgm:pt modelId="{D30876EF-CF71-4438-94C3-52AEFDE37B47}" type="sibTrans" cxnId="{5A9B38A8-C41D-4FE3-9A4F-8DB7079C529C}">
      <dgm:prSet/>
      <dgm:spPr/>
      <dgm:t>
        <a:bodyPr/>
        <a:lstStyle/>
        <a:p>
          <a:endParaRPr lang="en-US"/>
        </a:p>
      </dgm:t>
    </dgm:pt>
    <dgm:pt modelId="{239846FE-8B5E-4932-957B-4FA2E3BD2C0C}">
      <dgm:prSet phldrT="[Text]"/>
      <dgm:spPr/>
      <dgm:t>
        <a:bodyPr/>
        <a:lstStyle/>
        <a:p>
          <a:r>
            <a:rPr lang="en-US" dirty="0" smtClean="0">
              <a:latin typeface="Franklin Gothic Medium Cond" panose="020B0606030402020204" pitchFamily="34" charset="0"/>
            </a:rPr>
            <a:t>4.8</a:t>
          </a:r>
          <a:endParaRPr lang="en-US" dirty="0">
            <a:latin typeface="Franklin Gothic Medium Cond" panose="020B0606030402020204" pitchFamily="34" charset="0"/>
          </a:endParaRPr>
        </a:p>
      </dgm:t>
    </dgm:pt>
    <dgm:pt modelId="{6920F39A-A078-4FF5-B898-53E9DFD436C3}" type="parTrans" cxnId="{9707ECDC-C4A2-40D3-888C-B576CAE305C0}">
      <dgm:prSet/>
      <dgm:spPr/>
      <dgm:t>
        <a:bodyPr/>
        <a:lstStyle/>
        <a:p>
          <a:endParaRPr lang="en-US"/>
        </a:p>
      </dgm:t>
    </dgm:pt>
    <dgm:pt modelId="{9BE502B1-B6EF-4D25-9159-18E0253F56D3}" type="sibTrans" cxnId="{9707ECDC-C4A2-40D3-888C-B576CAE305C0}">
      <dgm:prSet/>
      <dgm:spPr/>
      <dgm:t>
        <a:bodyPr/>
        <a:lstStyle/>
        <a:p>
          <a:endParaRPr lang="en-US"/>
        </a:p>
      </dgm:t>
    </dgm:pt>
    <dgm:pt modelId="{998C90FF-2F17-4A70-BBB7-DD6416394B0E}" type="pres">
      <dgm:prSet presAssocID="{ECAE9424-4EFF-4F4B-9A2F-3BA03ED3681A}" presName="theList" presStyleCnt="0">
        <dgm:presLayoutVars>
          <dgm:dir/>
          <dgm:animLvl val="lvl"/>
          <dgm:resizeHandles val="exact"/>
        </dgm:presLayoutVars>
      </dgm:prSet>
      <dgm:spPr/>
      <dgm:t>
        <a:bodyPr/>
        <a:lstStyle/>
        <a:p>
          <a:endParaRPr lang="en-US"/>
        </a:p>
      </dgm:t>
    </dgm:pt>
    <dgm:pt modelId="{9819D7E5-0E0D-43A1-85AD-7733C28341E3}" type="pres">
      <dgm:prSet presAssocID="{11040CB5-568D-474C-AF88-7FC132D11112}" presName="compNode" presStyleCnt="0"/>
      <dgm:spPr/>
      <dgm:t>
        <a:bodyPr/>
        <a:lstStyle/>
        <a:p>
          <a:endParaRPr lang="en-US"/>
        </a:p>
      </dgm:t>
    </dgm:pt>
    <dgm:pt modelId="{9577D9EA-923F-4E18-9B8F-016239CE77B8}" type="pres">
      <dgm:prSet presAssocID="{11040CB5-568D-474C-AF88-7FC132D11112}" presName="aNode" presStyleLbl="bgShp" presStyleIdx="0" presStyleCnt="3"/>
      <dgm:spPr/>
      <dgm:t>
        <a:bodyPr/>
        <a:lstStyle/>
        <a:p>
          <a:endParaRPr lang="en-US"/>
        </a:p>
      </dgm:t>
    </dgm:pt>
    <dgm:pt modelId="{7845A6D8-7EFE-407A-B2D5-1DC542195A2E}" type="pres">
      <dgm:prSet presAssocID="{11040CB5-568D-474C-AF88-7FC132D11112}" presName="textNode" presStyleLbl="bgShp" presStyleIdx="0" presStyleCnt="3"/>
      <dgm:spPr/>
      <dgm:t>
        <a:bodyPr/>
        <a:lstStyle/>
        <a:p>
          <a:endParaRPr lang="en-US"/>
        </a:p>
      </dgm:t>
    </dgm:pt>
    <dgm:pt modelId="{115A3C73-AF73-43A8-B01F-8242E46A4660}" type="pres">
      <dgm:prSet presAssocID="{11040CB5-568D-474C-AF88-7FC132D11112}" presName="compChildNode" presStyleCnt="0"/>
      <dgm:spPr/>
      <dgm:t>
        <a:bodyPr/>
        <a:lstStyle/>
        <a:p>
          <a:endParaRPr lang="en-US"/>
        </a:p>
      </dgm:t>
    </dgm:pt>
    <dgm:pt modelId="{CB37C27D-641A-4772-B77E-14FB089A195D}" type="pres">
      <dgm:prSet presAssocID="{11040CB5-568D-474C-AF88-7FC132D11112}" presName="theInnerList" presStyleCnt="0"/>
      <dgm:spPr/>
      <dgm:t>
        <a:bodyPr/>
        <a:lstStyle/>
        <a:p>
          <a:endParaRPr lang="en-US"/>
        </a:p>
      </dgm:t>
    </dgm:pt>
    <dgm:pt modelId="{D796A6E3-CD7B-4E2E-908C-1E4844E7052B}" type="pres">
      <dgm:prSet presAssocID="{F2C487B3-4405-4BE4-8145-2525E725CDAF}" presName="childNode" presStyleLbl="node1" presStyleIdx="0" presStyleCnt="3">
        <dgm:presLayoutVars>
          <dgm:bulletEnabled val="1"/>
        </dgm:presLayoutVars>
      </dgm:prSet>
      <dgm:spPr/>
      <dgm:t>
        <a:bodyPr/>
        <a:lstStyle/>
        <a:p>
          <a:endParaRPr lang="en-US"/>
        </a:p>
      </dgm:t>
    </dgm:pt>
    <dgm:pt modelId="{727EB17C-F280-4A2E-AE00-BF59E0F3DF3D}" type="pres">
      <dgm:prSet presAssocID="{11040CB5-568D-474C-AF88-7FC132D11112}" presName="aSpace" presStyleCnt="0"/>
      <dgm:spPr/>
      <dgm:t>
        <a:bodyPr/>
        <a:lstStyle/>
        <a:p>
          <a:endParaRPr lang="en-US"/>
        </a:p>
      </dgm:t>
    </dgm:pt>
    <dgm:pt modelId="{A8419508-75E6-4572-B293-F92A0D40B62B}" type="pres">
      <dgm:prSet presAssocID="{A82230C7-02E2-4965-A93E-25BD7BBD35A8}" presName="compNode" presStyleCnt="0"/>
      <dgm:spPr/>
      <dgm:t>
        <a:bodyPr/>
        <a:lstStyle/>
        <a:p>
          <a:endParaRPr lang="en-US"/>
        </a:p>
      </dgm:t>
    </dgm:pt>
    <dgm:pt modelId="{69C72CEA-CFDB-4C5A-BB24-45F94C6914F1}" type="pres">
      <dgm:prSet presAssocID="{A82230C7-02E2-4965-A93E-25BD7BBD35A8}" presName="aNode" presStyleLbl="bgShp" presStyleIdx="1" presStyleCnt="3"/>
      <dgm:spPr/>
      <dgm:t>
        <a:bodyPr/>
        <a:lstStyle/>
        <a:p>
          <a:endParaRPr lang="en-US"/>
        </a:p>
      </dgm:t>
    </dgm:pt>
    <dgm:pt modelId="{6310C86A-CF31-4187-B759-5F15A477B390}" type="pres">
      <dgm:prSet presAssocID="{A82230C7-02E2-4965-A93E-25BD7BBD35A8}" presName="textNode" presStyleLbl="bgShp" presStyleIdx="1" presStyleCnt="3"/>
      <dgm:spPr/>
      <dgm:t>
        <a:bodyPr/>
        <a:lstStyle/>
        <a:p>
          <a:endParaRPr lang="en-US"/>
        </a:p>
      </dgm:t>
    </dgm:pt>
    <dgm:pt modelId="{4DAACCC3-ED4D-480C-A8F5-D0D2E37E8888}" type="pres">
      <dgm:prSet presAssocID="{A82230C7-02E2-4965-A93E-25BD7BBD35A8}" presName="compChildNode" presStyleCnt="0"/>
      <dgm:spPr/>
      <dgm:t>
        <a:bodyPr/>
        <a:lstStyle/>
        <a:p>
          <a:endParaRPr lang="en-US"/>
        </a:p>
      </dgm:t>
    </dgm:pt>
    <dgm:pt modelId="{F352C89D-22B1-45FB-A0E1-54696D7078A1}" type="pres">
      <dgm:prSet presAssocID="{A82230C7-02E2-4965-A93E-25BD7BBD35A8}" presName="theInnerList" presStyleCnt="0"/>
      <dgm:spPr/>
      <dgm:t>
        <a:bodyPr/>
        <a:lstStyle/>
        <a:p>
          <a:endParaRPr lang="en-US"/>
        </a:p>
      </dgm:t>
    </dgm:pt>
    <dgm:pt modelId="{3316A3F6-A6C7-43D1-A275-5830565178CB}" type="pres">
      <dgm:prSet presAssocID="{5CBED8A9-2491-4CB5-A73D-94C5E5D1185F}" presName="childNode" presStyleLbl="node1" presStyleIdx="1" presStyleCnt="3">
        <dgm:presLayoutVars>
          <dgm:bulletEnabled val="1"/>
        </dgm:presLayoutVars>
      </dgm:prSet>
      <dgm:spPr/>
      <dgm:t>
        <a:bodyPr/>
        <a:lstStyle/>
        <a:p>
          <a:endParaRPr lang="en-US"/>
        </a:p>
      </dgm:t>
    </dgm:pt>
    <dgm:pt modelId="{FA1990CF-BE2E-43AC-9D90-7D57CD4AE4B3}" type="pres">
      <dgm:prSet presAssocID="{A82230C7-02E2-4965-A93E-25BD7BBD35A8}" presName="aSpace" presStyleCnt="0"/>
      <dgm:spPr/>
      <dgm:t>
        <a:bodyPr/>
        <a:lstStyle/>
        <a:p>
          <a:endParaRPr lang="en-US"/>
        </a:p>
      </dgm:t>
    </dgm:pt>
    <dgm:pt modelId="{46914882-0384-4CFC-BAA4-6CE700223B59}" type="pres">
      <dgm:prSet presAssocID="{737E1A9E-0262-4391-8C1E-0D687D3B8D20}" presName="compNode" presStyleCnt="0"/>
      <dgm:spPr/>
      <dgm:t>
        <a:bodyPr/>
        <a:lstStyle/>
        <a:p>
          <a:endParaRPr lang="en-US"/>
        </a:p>
      </dgm:t>
    </dgm:pt>
    <dgm:pt modelId="{D31051DF-CF4E-4CD7-9DE1-B6668FEA6445}" type="pres">
      <dgm:prSet presAssocID="{737E1A9E-0262-4391-8C1E-0D687D3B8D20}" presName="aNode" presStyleLbl="bgShp" presStyleIdx="2" presStyleCnt="3"/>
      <dgm:spPr/>
      <dgm:t>
        <a:bodyPr/>
        <a:lstStyle/>
        <a:p>
          <a:endParaRPr lang="en-US"/>
        </a:p>
      </dgm:t>
    </dgm:pt>
    <dgm:pt modelId="{FBB34318-AB12-4CA1-B8F6-61DDA98589D0}" type="pres">
      <dgm:prSet presAssocID="{737E1A9E-0262-4391-8C1E-0D687D3B8D20}" presName="textNode" presStyleLbl="bgShp" presStyleIdx="2" presStyleCnt="3"/>
      <dgm:spPr/>
      <dgm:t>
        <a:bodyPr/>
        <a:lstStyle/>
        <a:p>
          <a:endParaRPr lang="en-US"/>
        </a:p>
      </dgm:t>
    </dgm:pt>
    <dgm:pt modelId="{514F5BFD-C21C-4E9D-8910-4291E4E42F42}" type="pres">
      <dgm:prSet presAssocID="{737E1A9E-0262-4391-8C1E-0D687D3B8D20}" presName="compChildNode" presStyleCnt="0"/>
      <dgm:spPr/>
      <dgm:t>
        <a:bodyPr/>
        <a:lstStyle/>
        <a:p>
          <a:endParaRPr lang="en-US"/>
        </a:p>
      </dgm:t>
    </dgm:pt>
    <dgm:pt modelId="{783005BE-4015-40BD-8678-78E89A2A434C}" type="pres">
      <dgm:prSet presAssocID="{737E1A9E-0262-4391-8C1E-0D687D3B8D20}" presName="theInnerList" presStyleCnt="0"/>
      <dgm:spPr/>
      <dgm:t>
        <a:bodyPr/>
        <a:lstStyle/>
        <a:p>
          <a:endParaRPr lang="en-US"/>
        </a:p>
      </dgm:t>
    </dgm:pt>
    <dgm:pt modelId="{CF7320B3-5BBB-45B8-9551-CBEA9C7CCDD0}" type="pres">
      <dgm:prSet presAssocID="{239846FE-8B5E-4932-957B-4FA2E3BD2C0C}" presName="childNode" presStyleLbl="node1" presStyleIdx="2" presStyleCnt="3">
        <dgm:presLayoutVars>
          <dgm:bulletEnabled val="1"/>
        </dgm:presLayoutVars>
      </dgm:prSet>
      <dgm:spPr/>
      <dgm:t>
        <a:bodyPr/>
        <a:lstStyle/>
        <a:p>
          <a:endParaRPr lang="en-US"/>
        </a:p>
      </dgm:t>
    </dgm:pt>
  </dgm:ptLst>
  <dgm:cxnLst>
    <dgm:cxn modelId="{3A8693E1-E5AA-4EF9-8770-519909A190D8}" type="presOf" srcId="{737E1A9E-0262-4391-8C1E-0D687D3B8D20}" destId="{FBB34318-AB12-4CA1-B8F6-61DDA98589D0}" srcOrd="1" destOrd="0" presId="urn:microsoft.com/office/officeart/2005/8/layout/lProcess2"/>
    <dgm:cxn modelId="{C361C9A9-C1D1-47DD-917F-B064B9D1ABB8}" type="presOf" srcId="{11040CB5-568D-474C-AF88-7FC132D11112}" destId="{7845A6D8-7EFE-407A-B2D5-1DC542195A2E}" srcOrd="1" destOrd="0" presId="urn:microsoft.com/office/officeart/2005/8/layout/lProcess2"/>
    <dgm:cxn modelId="{071169D7-1A77-42B3-BFB9-77105451E4F8}" type="presOf" srcId="{737E1A9E-0262-4391-8C1E-0D687D3B8D20}" destId="{D31051DF-CF4E-4CD7-9DE1-B6668FEA6445}" srcOrd="0" destOrd="0" presId="urn:microsoft.com/office/officeart/2005/8/layout/lProcess2"/>
    <dgm:cxn modelId="{5211CD9F-B6A2-44EF-BABA-7C7E00987B05}" srcId="{A82230C7-02E2-4965-A93E-25BD7BBD35A8}" destId="{5CBED8A9-2491-4CB5-A73D-94C5E5D1185F}" srcOrd="0" destOrd="0" parTransId="{F372546B-8065-4F9A-B8BF-0A7B68FBF384}" sibTransId="{21167074-46DF-4270-8863-62182A90F55A}"/>
    <dgm:cxn modelId="{E5D49A6D-2293-4410-96EA-9BBD5767C808}" type="presOf" srcId="{239846FE-8B5E-4932-957B-4FA2E3BD2C0C}" destId="{CF7320B3-5BBB-45B8-9551-CBEA9C7CCDD0}" srcOrd="0" destOrd="0" presId="urn:microsoft.com/office/officeart/2005/8/layout/lProcess2"/>
    <dgm:cxn modelId="{C17B32B9-50CC-4FDA-8BB0-9D8BE53EF2AB}" type="presOf" srcId="{11040CB5-568D-474C-AF88-7FC132D11112}" destId="{9577D9EA-923F-4E18-9B8F-016239CE77B8}" srcOrd="0" destOrd="0" presId="urn:microsoft.com/office/officeart/2005/8/layout/lProcess2"/>
    <dgm:cxn modelId="{C501BACC-BFF9-4AEF-B901-9BBD2E48A248}" type="presOf" srcId="{5CBED8A9-2491-4CB5-A73D-94C5E5D1185F}" destId="{3316A3F6-A6C7-43D1-A275-5830565178CB}" srcOrd="0" destOrd="0" presId="urn:microsoft.com/office/officeart/2005/8/layout/lProcess2"/>
    <dgm:cxn modelId="{1A930ADF-7AEB-438D-8560-47392E39F26A}" type="presOf" srcId="{A82230C7-02E2-4965-A93E-25BD7BBD35A8}" destId="{6310C86A-CF31-4187-B759-5F15A477B390}" srcOrd="1" destOrd="0" presId="urn:microsoft.com/office/officeart/2005/8/layout/lProcess2"/>
    <dgm:cxn modelId="{AEC85794-149C-415C-B43E-C282CBB69F0A}" type="presOf" srcId="{ECAE9424-4EFF-4F4B-9A2F-3BA03ED3681A}" destId="{998C90FF-2F17-4A70-BBB7-DD6416394B0E}" srcOrd="0" destOrd="0" presId="urn:microsoft.com/office/officeart/2005/8/layout/lProcess2"/>
    <dgm:cxn modelId="{9707ECDC-C4A2-40D3-888C-B576CAE305C0}" srcId="{737E1A9E-0262-4391-8C1E-0D687D3B8D20}" destId="{239846FE-8B5E-4932-957B-4FA2E3BD2C0C}" srcOrd="0" destOrd="0" parTransId="{6920F39A-A078-4FF5-B898-53E9DFD436C3}" sibTransId="{9BE502B1-B6EF-4D25-9159-18E0253F56D3}"/>
    <dgm:cxn modelId="{38E4CF17-A223-4F16-9581-69018A6BDD49}" type="presOf" srcId="{A82230C7-02E2-4965-A93E-25BD7BBD35A8}" destId="{69C72CEA-CFDB-4C5A-BB24-45F94C6914F1}" srcOrd="0" destOrd="0" presId="urn:microsoft.com/office/officeart/2005/8/layout/lProcess2"/>
    <dgm:cxn modelId="{A6D44C92-B354-4EE1-8432-685F67B75059}" type="presOf" srcId="{F2C487B3-4405-4BE4-8145-2525E725CDAF}" destId="{D796A6E3-CD7B-4E2E-908C-1E4844E7052B}" srcOrd="0" destOrd="0" presId="urn:microsoft.com/office/officeart/2005/8/layout/lProcess2"/>
    <dgm:cxn modelId="{202949B6-7472-42BC-A4B4-5C825AFEEDCC}" srcId="{11040CB5-568D-474C-AF88-7FC132D11112}" destId="{F2C487B3-4405-4BE4-8145-2525E725CDAF}" srcOrd="0" destOrd="0" parTransId="{50123010-DEF5-4B5F-83AB-0C41C777D3BD}" sibTransId="{684A7F78-CF27-4917-869F-802524F3A94C}"/>
    <dgm:cxn modelId="{8F3CDBAF-5FCF-4C58-AE42-30E1C6A38B6E}" srcId="{ECAE9424-4EFF-4F4B-9A2F-3BA03ED3681A}" destId="{11040CB5-568D-474C-AF88-7FC132D11112}" srcOrd="0" destOrd="0" parTransId="{E32B4095-6C5E-4001-9D42-6452A2DF30EA}" sibTransId="{A6F1F538-C605-4B88-95CA-26BEE9B3BF8B}"/>
    <dgm:cxn modelId="{B5748BB8-2208-4200-A444-4464503E7114}" srcId="{ECAE9424-4EFF-4F4B-9A2F-3BA03ED3681A}" destId="{A82230C7-02E2-4965-A93E-25BD7BBD35A8}" srcOrd="1" destOrd="0" parTransId="{FC0E2005-761D-40B3-BE92-C55C83158165}" sibTransId="{0A5FF1BD-5F25-4415-8238-8604F99C5B11}"/>
    <dgm:cxn modelId="{5A9B38A8-C41D-4FE3-9A4F-8DB7079C529C}" srcId="{ECAE9424-4EFF-4F4B-9A2F-3BA03ED3681A}" destId="{737E1A9E-0262-4391-8C1E-0D687D3B8D20}" srcOrd="2" destOrd="0" parTransId="{458F8ECA-1D57-4DEF-84A8-5B06CF3E03E7}" sibTransId="{D30876EF-CF71-4438-94C3-52AEFDE37B47}"/>
    <dgm:cxn modelId="{4B72326D-10EA-4DCD-8E15-FFFA55FF97C4}" type="presParOf" srcId="{998C90FF-2F17-4A70-BBB7-DD6416394B0E}" destId="{9819D7E5-0E0D-43A1-85AD-7733C28341E3}" srcOrd="0" destOrd="0" presId="urn:microsoft.com/office/officeart/2005/8/layout/lProcess2"/>
    <dgm:cxn modelId="{48CE5346-9257-41FD-BAB7-5A2273EF5DCA}" type="presParOf" srcId="{9819D7E5-0E0D-43A1-85AD-7733C28341E3}" destId="{9577D9EA-923F-4E18-9B8F-016239CE77B8}" srcOrd="0" destOrd="0" presId="urn:microsoft.com/office/officeart/2005/8/layout/lProcess2"/>
    <dgm:cxn modelId="{A7BC4805-164E-4EB5-B09D-D0241E7BF528}" type="presParOf" srcId="{9819D7E5-0E0D-43A1-85AD-7733C28341E3}" destId="{7845A6D8-7EFE-407A-B2D5-1DC542195A2E}" srcOrd="1" destOrd="0" presId="urn:microsoft.com/office/officeart/2005/8/layout/lProcess2"/>
    <dgm:cxn modelId="{24195FD5-1B10-4073-9362-906A9B027281}" type="presParOf" srcId="{9819D7E5-0E0D-43A1-85AD-7733C28341E3}" destId="{115A3C73-AF73-43A8-B01F-8242E46A4660}" srcOrd="2" destOrd="0" presId="urn:microsoft.com/office/officeart/2005/8/layout/lProcess2"/>
    <dgm:cxn modelId="{FF2286A5-4146-4B02-A1BE-399A3CE4643C}" type="presParOf" srcId="{115A3C73-AF73-43A8-B01F-8242E46A4660}" destId="{CB37C27D-641A-4772-B77E-14FB089A195D}" srcOrd="0" destOrd="0" presId="urn:microsoft.com/office/officeart/2005/8/layout/lProcess2"/>
    <dgm:cxn modelId="{EE8D5F77-0DBF-4609-876B-32212F113F19}" type="presParOf" srcId="{CB37C27D-641A-4772-B77E-14FB089A195D}" destId="{D796A6E3-CD7B-4E2E-908C-1E4844E7052B}" srcOrd="0" destOrd="0" presId="urn:microsoft.com/office/officeart/2005/8/layout/lProcess2"/>
    <dgm:cxn modelId="{8C68FE80-4D12-4395-B3EF-A236BD94AF5C}" type="presParOf" srcId="{998C90FF-2F17-4A70-BBB7-DD6416394B0E}" destId="{727EB17C-F280-4A2E-AE00-BF59E0F3DF3D}" srcOrd="1" destOrd="0" presId="urn:microsoft.com/office/officeart/2005/8/layout/lProcess2"/>
    <dgm:cxn modelId="{8336E6DF-AEAE-4810-A6FB-228FC053F58D}" type="presParOf" srcId="{998C90FF-2F17-4A70-BBB7-DD6416394B0E}" destId="{A8419508-75E6-4572-B293-F92A0D40B62B}" srcOrd="2" destOrd="0" presId="urn:microsoft.com/office/officeart/2005/8/layout/lProcess2"/>
    <dgm:cxn modelId="{64030E89-9753-45D5-B208-F49638998FCD}" type="presParOf" srcId="{A8419508-75E6-4572-B293-F92A0D40B62B}" destId="{69C72CEA-CFDB-4C5A-BB24-45F94C6914F1}" srcOrd="0" destOrd="0" presId="urn:microsoft.com/office/officeart/2005/8/layout/lProcess2"/>
    <dgm:cxn modelId="{54135CF1-AAE2-4C2E-BC16-3442D0E39335}" type="presParOf" srcId="{A8419508-75E6-4572-B293-F92A0D40B62B}" destId="{6310C86A-CF31-4187-B759-5F15A477B390}" srcOrd="1" destOrd="0" presId="urn:microsoft.com/office/officeart/2005/8/layout/lProcess2"/>
    <dgm:cxn modelId="{7ACEDDC9-3029-4C47-B246-936721577370}" type="presParOf" srcId="{A8419508-75E6-4572-B293-F92A0D40B62B}" destId="{4DAACCC3-ED4D-480C-A8F5-D0D2E37E8888}" srcOrd="2" destOrd="0" presId="urn:microsoft.com/office/officeart/2005/8/layout/lProcess2"/>
    <dgm:cxn modelId="{027A488F-2C50-4025-AD24-DD2902D902E2}" type="presParOf" srcId="{4DAACCC3-ED4D-480C-A8F5-D0D2E37E8888}" destId="{F352C89D-22B1-45FB-A0E1-54696D7078A1}" srcOrd="0" destOrd="0" presId="urn:microsoft.com/office/officeart/2005/8/layout/lProcess2"/>
    <dgm:cxn modelId="{8E0E6CC1-0976-4450-8107-136695C9D2F6}" type="presParOf" srcId="{F352C89D-22B1-45FB-A0E1-54696D7078A1}" destId="{3316A3F6-A6C7-43D1-A275-5830565178CB}" srcOrd="0" destOrd="0" presId="urn:microsoft.com/office/officeart/2005/8/layout/lProcess2"/>
    <dgm:cxn modelId="{256CDBFF-7AC5-4425-B1C5-A0BACCC7AFA5}" type="presParOf" srcId="{998C90FF-2F17-4A70-BBB7-DD6416394B0E}" destId="{FA1990CF-BE2E-43AC-9D90-7D57CD4AE4B3}" srcOrd="3" destOrd="0" presId="urn:microsoft.com/office/officeart/2005/8/layout/lProcess2"/>
    <dgm:cxn modelId="{A27436D9-FC23-4CEF-806C-E76D90D21D79}" type="presParOf" srcId="{998C90FF-2F17-4A70-BBB7-DD6416394B0E}" destId="{46914882-0384-4CFC-BAA4-6CE700223B59}" srcOrd="4" destOrd="0" presId="urn:microsoft.com/office/officeart/2005/8/layout/lProcess2"/>
    <dgm:cxn modelId="{616ED062-AA35-4041-AC00-15B66C936FE3}" type="presParOf" srcId="{46914882-0384-4CFC-BAA4-6CE700223B59}" destId="{D31051DF-CF4E-4CD7-9DE1-B6668FEA6445}" srcOrd="0" destOrd="0" presId="urn:microsoft.com/office/officeart/2005/8/layout/lProcess2"/>
    <dgm:cxn modelId="{EDF90C32-8D77-4A62-9759-01508D64285C}" type="presParOf" srcId="{46914882-0384-4CFC-BAA4-6CE700223B59}" destId="{FBB34318-AB12-4CA1-B8F6-61DDA98589D0}" srcOrd="1" destOrd="0" presId="urn:microsoft.com/office/officeart/2005/8/layout/lProcess2"/>
    <dgm:cxn modelId="{5D90688C-EFFC-45A8-98DF-7C4F90110A4E}" type="presParOf" srcId="{46914882-0384-4CFC-BAA4-6CE700223B59}" destId="{514F5BFD-C21C-4E9D-8910-4291E4E42F42}" srcOrd="2" destOrd="0" presId="urn:microsoft.com/office/officeart/2005/8/layout/lProcess2"/>
    <dgm:cxn modelId="{1D323873-FA38-4ACB-AF95-4B521F6953C9}" type="presParOf" srcId="{514F5BFD-C21C-4E9D-8910-4291E4E42F42}" destId="{783005BE-4015-40BD-8678-78E89A2A434C}" srcOrd="0" destOrd="0" presId="urn:microsoft.com/office/officeart/2005/8/layout/lProcess2"/>
    <dgm:cxn modelId="{21B9B3DC-07F0-4A77-9A75-B6D2CDBA8509}" type="presParOf" srcId="{783005BE-4015-40BD-8678-78E89A2A434C}" destId="{CF7320B3-5BBB-45B8-9551-CBEA9C7CCDD0}"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CAE9424-4EFF-4F4B-9A2F-3BA03ED3681A}"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n-US"/>
        </a:p>
      </dgm:t>
    </dgm:pt>
    <dgm:pt modelId="{3E6F275B-0AD7-4C4B-B552-9B927F9E6BE0}">
      <dgm:prSet phldrT="[Text]"/>
      <dgm:spPr/>
      <dgm:t>
        <a:bodyPr/>
        <a:lstStyle/>
        <a:p>
          <a:r>
            <a:rPr lang="en-US" dirty="0" smtClean="0">
              <a:latin typeface="Franklin Gothic Medium Cond" panose="020B0606030402020204" pitchFamily="34" charset="0"/>
            </a:rPr>
            <a:t>GHG</a:t>
          </a:r>
          <a:endParaRPr lang="en-US" dirty="0">
            <a:latin typeface="Franklin Gothic Medium Cond" panose="020B0606030402020204" pitchFamily="34" charset="0"/>
          </a:endParaRPr>
        </a:p>
      </dgm:t>
    </dgm:pt>
    <dgm:pt modelId="{FE4C5703-6D60-49BB-99E9-645B2FC619DE}" type="parTrans" cxnId="{8D99CCBA-6223-4324-B027-6E55A4200BA0}">
      <dgm:prSet/>
      <dgm:spPr/>
      <dgm:t>
        <a:bodyPr/>
        <a:lstStyle/>
        <a:p>
          <a:endParaRPr lang="en-US"/>
        </a:p>
      </dgm:t>
    </dgm:pt>
    <dgm:pt modelId="{907A19F0-39D0-443E-B2A7-07CBE85FCBF4}" type="sibTrans" cxnId="{8D99CCBA-6223-4324-B027-6E55A4200BA0}">
      <dgm:prSet/>
      <dgm:spPr/>
      <dgm:t>
        <a:bodyPr/>
        <a:lstStyle/>
        <a:p>
          <a:endParaRPr lang="en-US"/>
        </a:p>
      </dgm:t>
    </dgm:pt>
    <dgm:pt modelId="{A7F90D9D-323F-415D-A010-34E37956865F}">
      <dgm:prSet phldrT="[Text]"/>
      <dgm:spPr/>
      <dgm:t>
        <a:bodyPr/>
        <a:lstStyle/>
        <a:p>
          <a:r>
            <a:rPr lang="en-US" dirty="0" smtClean="0">
              <a:latin typeface="Franklin Gothic Medium Cond" panose="020B0606030402020204" pitchFamily="34" charset="0"/>
            </a:rPr>
            <a:t>Food security</a:t>
          </a:r>
          <a:endParaRPr lang="en-US" dirty="0">
            <a:latin typeface="Franklin Gothic Medium Cond" panose="020B0606030402020204" pitchFamily="34" charset="0"/>
          </a:endParaRPr>
        </a:p>
      </dgm:t>
    </dgm:pt>
    <dgm:pt modelId="{C2CF5BA2-E8F7-4491-8FC6-6488FE3B6DE4}" type="parTrans" cxnId="{2824C354-31AF-41E6-A113-9DB61C313535}">
      <dgm:prSet/>
      <dgm:spPr/>
      <dgm:t>
        <a:bodyPr/>
        <a:lstStyle/>
        <a:p>
          <a:endParaRPr lang="en-US"/>
        </a:p>
      </dgm:t>
    </dgm:pt>
    <dgm:pt modelId="{3B7DBB58-12ED-48DC-B6A9-7A9D881C68F4}" type="sibTrans" cxnId="{2824C354-31AF-41E6-A113-9DB61C313535}">
      <dgm:prSet/>
      <dgm:spPr/>
      <dgm:t>
        <a:bodyPr/>
        <a:lstStyle/>
        <a:p>
          <a:endParaRPr lang="en-US"/>
        </a:p>
      </dgm:t>
    </dgm:pt>
    <dgm:pt modelId="{DB97BC77-E62E-43E5-8133-9C99345296DD}">
      <dgm:prSet phldrT="[Text]"/>
      <dgm:spPr/>
      <dgm:t>
        <a:bodyPr/>
        <a:lstStyle/>
        <a:p>
          <a:r>
            <a:rPr lang="en-US" dirty="0" smtClean="0">
              <a:latin typeface="Franklin Gothic Medium Cond" panose="020B0606030402020204" pitchFamily="34" charset="0"/>
            </a:rPr>
            <a:t>Economy</a:t>
          </a:r>
          <a:endParaRPr lang="en-US" dirty="0">
            <a:latin typeface="Franklin Gothic Medium Cond" panose="020B0606030402020204" pitchFamily="34" charset="0"/>
          </a:endParaRPr>
        </a:p>
      </dgm:t>
    </dgm:pt>
    <dgm:pt modelId="{26375878-D368-43AC-AA6A-F7D6934E8773}" type="parTrans" cxnId="{CB323961-71D1-4443-B882-E1F96F2862AB}">
      <dgm:prSet/>
      <dgm:spPr/>
    </dgm:pt>
    <dgm:pt modelId="{55F97381-DA53-4713-9E0E-3DE14B3E2663}" type="sibTrans" cxnId="{CB323961-71D1-4443-B882-E1F96F2862AB}">
      <dgm:prSet/>
      <dgm:spPr/>
    </dgm:pt>
    <dgm:pt modelId="{5F068DA4-04D8-47FC-9BA9-F1D38C9E16F5}">
      <dgm:prSet phldrT="[Text]"/>
      <dgm:spPr/>
      <dgm:t>
        <a:bodyPr/>
        <a:lstStyle/>
        <a:p>
          <a:r>
            <a:rPr lang="en-US" dirty="0" smtClean="0">
              <a:latin typeface="Franklin Gothic Medium Cond" panose="020B0606030402020204" pitchFamily="34" charset="0"/>
            </a:rPr>
            <a:t>Ranking</a:t>
          </a:r>
          <a:endParaRPr lang="en-US" dirty="0">
            <a:latin typeface="Franklin Gothic Medium Cond" panose="020B0606030402020204" pitchFamily="34" charset="0"/>
          </a:endParaRPr>
        </a:p>
      </dgm:t>
    </dgm:pt>
    <dgm:pt modelId="{DC22C673-C4BA-40E4-B157-777C8D1B31ED}" type="parTrans" cxnId="{1C47A2A5-2AF2-4EB3-9FEF-3307BB19ACFE}">
      <dgm:prSet/>
      <dgm:spPr/>
    </dgm:pt>
    <dgm:pt modelId="{D24CDF2D-E2CF-44D8-BA45-6E1BD399C854}" type="sibTrans" cxnId="{1C47A2A5-2AF2-4EB3-9FEF-3307BB19ACFE}">
      <dgm:prSet/>
      <dgm:spPr/>
    </dgm:pt>
    <dgm:pt modelId="{AC29530B-FFB3-4EE8-9F67-6C5C6F2C9637}">
      <dgm:prSet phldrT="[Text]"/>
      <dgm:spPr/>
      <dgm:t>
        <a:bodyPr/>
        <a:lstStyle/>
        <a:p>
          <a:r>
            <a:rPr lang="en-US" dirty="0" smtClean="0">
              <a:latin typeface="Franklin Gothic Medium Cond" panose="020B0606030402020204" pitchFamily="34" charset="0"/>
            </a:rPr>
            <a:t>Source wise</a:t>
          </a:r>
          <a:endParaRPr lang="en-US" dirty="0">
            <a:latin typeface="Franklin Gothic Medium Cond" panose="020B0606030402020204" pitchFamily="34" charset="0"/>
          </a:endParaRPr>
        </a:p>
      </dgm:t>
    </dgm:pt>
    <dgm:pt modelId="{79FF0162-BC04-4006-B4A6-B4470DEB3212}" type="parTrans" cxnId="{498B160F-D881-4838-9622-372AFB58AFFE}">
      <dgm:prSet/>
      <dgm:spPr/>
    </dgm:pt>
    <dgm:pt modelId="{A7329404-2053-4B38-87D5-125C5F23ED27}" type="sibTrans" cxnId="{498B160F-D881-4838-9622-372AFB58AFFE}">
      <dgm:prSet/>
      <dgm:spPr/>
    </dgm:pt>
    <dgm:pt modelId="{CE0C87A5-EE0C-4345-98C7-86E4BF8A1721}">
      <dgm:prSet phldrT="[Text]"/>
      <dgm:spPr/>
      <dgm:t>
        <a:bodyPr/>
        <a:lstStyle/>
        <a:p>
          <a:r>
            <a:rPr lang="en-US" dirty="0" smtClean="0">
              <a:latin typeface="Franklin Gothic Medium Cond" panose="020B0606030402020204" pitchFamily="34" charset="0"/>
            </a:rPr>
            <a:t>Country wise</a:t>
          </a:r>
          <a:endParaRPr lang="en-US" dirty="0">
            <a:latin typeface="Franklin Gothic Medium Cond" panose="020B0606030402020204" pitchFamily="34" charset="0"/>
          </a:endParaRPr>
        </a:p>
      </dgm:t>
    </dgm:pt>
    <dgm:pt modelId="{DA43F23C-89E5-42E7-A354-9E876E841BE7}" type="parTrans" cxnId="{EA2AFEAB-D928-4A82-96EE-0430EAA33763}">
      <dgm:prSet/>
      <dgm:spPr/>
    </dgm:pt>
    <dgm:pt modelId="{5058199B-4ED9-48AF-8274-3238FC654831}" type="sibTrans" cxnId="{EA2AFEAB-D928-4A82-96EE-0430EAA33763}">
      <dgm:prSet/>
      <dgm:spPr/>
    </dgm:pt>
    <dgm:pt modelId="{31C1AA1A-4C11-4567-82CC-FF2A4B3A52CF}">
      <dgm:prSet phldrT="[Text]"/>
      <dgm:spPr/>
      <dgm:t>
        <a:bodyPr/>
        <a:lstStyle/>
        <a:p>
          <a:r>
            <a:rPr lang="en-US" dirty="0" smtClean="0">
              <a:latin typeface="Franklin Gothic Medium Cond" panose="020B0606030402020204" pitchFamily="34" charset="0"/>
            </a:rPr>
            <a:t>Eco. overshoot</a:t>
          </a:r>
          <a:endParaRPr lang="en-US" dirty="0">
            <a:latin typeface="Franklin Gothic Medium Cond" panose="020B0606030402020204" pitchFamily="34" charset="0"/>
          </a:endParaRPr>
        </a:p>
      </dgm:t>
    </dgm:pt>
    <dgm:pt modelId="{4A950539-C4F0-4E0D-BABB-5164ED0FB8F9}" type="parTrans" cxnId="{56AC83C3-0026-45BB-BB57-7731D13BE494}">
      <dgm:prSet/>
      <dgm:spPr/>
    </dgm:pt>
    <dgm:pt modelId="{C4439BD9-DA9F-436E-85B0-3D034A29F76A}" type="sibTrans" cxnId="{56AC83C3-0026-45BB-BB57-7731D13BE494}">
      <dgm:prSet/>
      <dgm:spPr/>
    </dgm:pt>
    <dgm:pt modelId="{12E39F22-AEB9-415B-8FED-5C7BB28736B4}" type="pres">
      <dgm:prSet presAssocID="{ECAE9424-4EFF-4F4B-9A2F-3BA03ED3681A}" presName="theList" presStyleCnt="0">
        <dgm:presLayoutVars>
          <dgm:dir/>
          <dgm:animLvl val="lvl"/>
          <dgm:resizeHandles val="exact"/>
        </dgm:presLayoutVars>
      </dgm:prSet>
      <dgm:spPr/>
      <dgm:t>
        <a:bodyPr/>
        <a:lstStyle/>
        <a:p>
          <a:endParaRPr lang="en-US"/>
        </a:p>
      </dgm:t>
    </dgm:pt>
    <dgm:pt modelId="{A42FA20D-828E-4BC9-82C7-EBE7443C1D2D}" type="pres">
      <dgm:prSet presAssocID="{3E6F275B-0AD7-4C4B-B552-9B927F9E6BE0}" presName="compNode" presStyleCnt="0"/>
      <dgm:spPr/>
    </dgm:pt>
    <dgm:pt modelId="{3EC3C706-17BB-4208-A9CC-3C304F1173F0}" type="pres">
      <dgm:prSet presAssocID="{3E6F275B-0AD7-4C4B-B552-9B927F9E6BE0}" presName="aNode" presStyleLbl="bgShp" presStyleIdx="0" presStyleCnt="2"/>
      <dgm:spPr/>
      <dgm:t>
        <a:bodyPr/>
        <a:lstStyle/>
        <a:p>
          <a:endParaRPr lang="en-US"/>
        </a:p>
      </dgm:t>
    </dgm:pt>
    <dgm:pt modelId="{9169EDC0-4E5C-46AC-99D7-44185F4680F0}" type="pres">
      <dgm:prSet presAssocID="{3E6F275B-0AD7-4C4B-B552-9B927F9E6BE0}" presName="textNode" presStyleLbl="bgShp" presStyleIdx="0" presStyleCnt="2"/>
      <dgm:spPr/>
      <dgm:t>
        <a:bodyPr/>
        <a:lstStyle/>
        <a:p>
          <a:endParaRPr lang="en-US"/>
        </a:p>
      </dgm:t>
    </dgm:pt>
    <dgm:pt modelId="{D101EC81-E16D-49AB-B85E-A341807BFEE5}" type="pres">
      <dgm:prSet presAssocID="{3E6F275B-0AD7-4C4B-B552-9B927F9E6BE0}" presName="compChildNode" presStyleCnt="0"/>
      <dgm:spPr/>
    </dgm:pt>
    <dgm:pt modelId="{C377AAE8-0F27-462A-A44A-916F88018296}" type="pres">
      <dgm:prSet presAssocID="{3E6F275B-0AD7-4C4B-B552-9B927F9E6BE0}" presName="theInnerList" presStyleCnt="0"/>
      <dgm:spPr/>
    </dgm:pt>
    <dgm:pt modelId="{4BA4B3EB-B030-427E-A417-FAD5DF602B54}" type="pres">
      <dgm:prSet presAssocID="{31C1AA1A-4C11-4567-82CC-FF2A4B3A52CF}" presName="childNode" presStyleLbl="node1" presStyleIdx="0" presStyleCnt="5">
        <dgm:presLayoutVars>
          <dgm:bulletEnabled val="1"/>
        </dgm:presLayoutVars>
      </dgm:prSet>
      <dgm:spPr/>
      <dgm:t>
        <a:bodyPr/>
        <a:lstStyle/>
        <a:p>
          <a:endParaRPr lang="en-US"/>
        </a:p>
      </dgm:t>
    </dgm:pt>
    <dgm:pt modelId="{F1560600-77D9-4D32-883C-D4BC681D5823}" type="pres">
      <dgm:prSet presAssocID="{31C1AA1A-4C11-4567-82CC-FF2A4B3A52CF}" presName="aSpace2" presStyleCnt="0"/>
      <dgm:spPr/>
    </dgm:pt>
    <dgm:pt modelId="{60B9DC6B-2F20-4E64-AC50-3BC30A3E3FDA}" type="pres">
      <dgm:prSet presAssocID="{A7F90D9D-323F-415D-A010-34E37956865F}" presName="childNode" presStyleLbl="node1" presStyleIdx="1" presStyleCnt="5">
        <dgm:presLayoutVars>
          <dgm:bulletEnabled val="1"/>
        </dgm:presLayoutVars>
      </dgm:prSet>
      <dgm:spPr/>
      <dgm:t>
        <a:bodyPr/>
        <a:lstStyle/>
        <a:p>
          <a:endParaRPr lang="en-US"/>
        </a:p>
      </dgm:t>
    </dgm:pt>
    <dgm:pt modelId="{4222D25D-DEAF-4B0C-9B2E-3994C8EEE637}" type="pres">
      <dgm:prSet presAssocID="{A7F90D9D-323F-415D-A010-34E37956865F}" presName="aSpace2" presStyleCnt="0"/>
      <dgm:spPr/>
    </dgm:pt>
    <dgm:pt modelId="{F0F67CDF-D973-429D-B7EB-549348A15CF3}" type="pres">
      <dgm:prSet presAssocID="{DB97BC77-E62E-43E5-8133-9C99345296DD}" presName="childNode" presStyleLbl="node1" presStyleIdx="2" presStyleCnt="5">
        <dgm:presLayoutVars>
          <dgm:bulletEnabled val="1"/>
        </dgm:presLayoutVars>
      </dgm:prSet>
      <dgm:spPr/>
      <dgm:t>
        <a:bodyPr/>
        <a:lstStyle/>
        <a:p>
          <a:endParaRPr lang="en-US"/>
        </a:p>
      </dgm:t>
    </dgm:pt>
    <dgm:pt modelId="{D4CCB6B1-567E-4638-B359-AA761DB30224}" type="pres">
      <dgm:prSet presAssocID="{3E6F275B-0AD7-4C4B-B552-9B927F9E6BE0}" presName="aSpace" presStyleCnt="0"/>
      <dgm:spPr/>
    </dgm:pt>
    <dgm:pt modelId="{C8B85733-3793-4EF7-ADCC-864837EE4749}" type="pres">
      <dgm:prSet presAssocID="{5F068DA4-04D8-47FC-9BA9-F1D38C9E16F5}" presName="compNode" presStyleCnt="0"/>
      <dgm:spPr/>
    </dgm:pt>
    <dgm:pt modelId="{6785BCA7-E8F4-4EDC-91D7-12939AB57801}" type="pres">
      <dgm:prSet presAssocID="{5F068DA4-04D8-47FC-9BA9-F1D38C9E16F5}" presName="aNode" presStyleLbl="bgShp" presStyleIdx="1" presStyleCnt="2"/>
      <dgm:spPr/>
      <dgm:t>
        <a:bodyPr/>
        <a:lstStyle/>
        <a:p>
          <a:endParaRPr lang="en-US"/>
        </a:p>
      </dgm:t>
    </dgm:pt>
    <dgm:pt modelId="{AF918BEE-188A-4A3E-9E7F-064EF7A8125E}" type="pres">
      <dgm:prSet presAssocID="{5F068DA4-04D8-47FC-9BA9-F1D38C9E16F5}" presName="textNode" presStyleLbl="bgShp" presStyleIdx="1" presStyleCnt="2"/>
      <dgm:spPr/>
      <dgm:t>
        <a:bodyPr/>
        <a:lstStyle/>
        <a:p>
          <a:endParaRPr lang="en-US"/>
        </a:p>
      </dgm:t>
    </dgm:pt>
    <dgm:pt modelId="{657EDEE5-134D-483A-96C0-B8CFCAE0ACFA}" type="pres">
      <dgm:prSet presAssocID="{5F068DA4-04D8-47FC-9BA9-F1D38C9E16F5}" presName="compChildNode" presStyleCnt="0"/>
      <dgm:spPr/>
    </dgm:pt>
    <dgm:pt modelId="{04C1C85A-8029-40FD-8480-6DD14EAC21B0}" type="pres">
      <dgm:prSet presAssocID="{5F068DA4-04D8-47FC-9BA9-F1D38C9E16F5}" presName="theInnerList" presStyleCnt="0"/>
      <dgm:spPr/>
    </dgm:pt>
    <dgm:pt modelId="{C5480D2F-4696-4D8B-B965-ADC8F3BB41ED}" type="pres">
      <dgm:prSet presAssocID="{AC29530B-FFB3-4EE8-9F67-6C5C6F2C9637}" presName="childNode" presStyleLbl="node1" presStyleIdx="3" presStyleCnt="5">
        <dgm:presLayoutVars>
          <dgm:bulletEnabled val="1"/>
        </dgm:presLayoutVars>
      </dgm:prSet>
      <dgm:spPr/>
      <dgm:t>
        <a:bodyPr/>
        <a:lstStyle/>
        <a:p>
          <a:endParaRPr lang="en-US"/>
        </a:p>
      </dgm:t>
    </dgm:pt>
    <dgm:pt modelId="{BF7D5979-EC13-4185-B471-ECCC512CA53A}" type="pres">
      <dgm:prSet presAssocID="{AC29530B-FFB3-4EE8-9F67-6C5C6F2C9637}" presName="aSpace2" presStyleCnt="0"/>
      <dgm:spPr/>
    </dgm:pt>
    <dgm:pt modelId="{AEABC393-1CDA-49E4-84F7-87F7E62B9322}" type="pres">
      <dgm:prSet presAssocID="{CE0C87A5-EE0C-4345-98C7-86E4BF8A1721}" presName="childNode" presStyleLbl="node1" presStyleIdx="4" presStyleCnt="5">
        <dgm:presLayoutVars>
          <dgm:bulletEnabled val="1"/>
        </dgm:presLayoutVars>
      </dgm:prSet>
      <dgm:spPr/>
      <dgm:t>
        <a:bodyPr/>
        <a:lstStyle/>
        <a:p>
          <a:endParaRPr lang="en-US"/>
        </a:p>
      </dgm:t>
    </dgm:pt>
  </dgm:ptLst>
  <dgm:cxnLst>
    <dgm:cxn modelId="{D22C9238-C15F-445B-A33E-5F7868626912}" type="presOf" srcId="{5F068DA4-04D8-47FC-9BA9-F1D38C9E16F5}" destId="{AF918BEE-188A-4A3E-9E7F-064EF7A8125E}" srcOrd="1" destOrd="0" presId="urn:microsoft.com/office/officeart/2005/8/layout/lProcess2"/>
    <dgm:cxn modelId="{51086A3A-AA84-46C2-9592-3394755FE31A}" type="presOf" srcId="{A7F90D9D-323F-415D-A010-34E37956865F}" destId="{60B9DC6B-2F20-4E64-AC50-3BC30A3E3FDA}" srcOrd="0" destOrd="0" presId="urn:microsoft.com/office/officeart/2005/8/layout/lProcess2"/>
    <dgm:cxn modelId="{8D99CCBA-6223-4324-B027-6E55A4200BA0}" srcId="{ECAE9424-4EFF-4F4B-9A2F-3BA03ED3681A}" destId="{3E6F275B-0AD7-4C4B-B552-9B927F9E6BE0}" srcOrd="0" destOrd="0" parTransId="{FE4C5703-6D60-49BB-99E9-645B2FC619DE}" sibTransId="{907A19F0-39D0-443E-B2A7-07CBE85FCBF4}"/>
    <dgm:cxn modelId="{2824C354-31AF-41E6-A113-9DB61C313535}" srcId="{3E6F275B-0AD7-4C4B-B552-9B927F9E6BE0}" destId="{A7F90D9D-323F-415D-A010-34E37956865F}" srcOrd="1" destOrd="0" parTransId="{C2CF5BA2-E8F7-4491-8FC6-6488FE3B6DE4}" sibTransId="{3B7DBB58-12ED-48DC-B6A9-7A9D881C68F4}"/>
    <dgm:cxn modelId="{CB323961-71D1-4443-B882-E1F96F2862AB}" srcId="{3E6F275B-0AD7-4C4B-B552-9B927F9E6BE0}" destId="{DB97BC77-E62E-43E5-8133-9C99345296DD}" srcOrd="2" destOrd="0" parTransId="{26375878-D368-43AC-AA6A-F7D6934E8773}" sibTransId="{55F97381-DA53-4713-9E0E-3DE14B3E2663}"/>
    <dgm:cxn modelId="{56AC83C3-0026-45BB-BB57-7731D13BE494}" srcId="{3E6F275B-0AD7-4C4B-B552-9B927F9E6BE0}" destId="{31C1AA1A-4C11-4567-82CC-FF2A4B3A52CF}" srcOrd="0" destOrd="0" parTransId="{4A950539-C4F0-4E0D-BABB-5164ED0FB8F9}" sibTransId="{C4439BD9-DA9F-436E-85B0-3D034A29F76A}"/>
    <dgm:cxn modelId="{9C6F8F94-9FEE-45D6-8318-A1F4355EA175}" type="presOf" srcId="{5F068DA4-04D8-47FC-9BA9-F1D38C9E16F5}" destId="{6785BCA7-E8F4-4EDC-91D7-12939AB57801}" srcOrd="0" destOrd="0" presId="urn:microsoft.com/office/officeart/2005/8/layout/lProcess2"/>
    <dgm:cxn modelId="{EA2AFEAB-D928-4A82-96EE-0430EAA33763}" srcId="{5F068DA4-04D8-47FC-9BA9-F1D38C9E16F5}" destId="{CE0C87A5-EE0C-4345-98C7-86E4BF8A1721}" srcOrd="1" destOrd="0" parTransId="{DA43F23C-89E5-42E7-A354-9E876E841BE7}" sibTransId="{5058199B-4ED9-48AF-8274-3238FC654831}"/>
    <dgm:cxn modelId="{3B6769F6-DE12-4119-BE08-B7E69D45AA69}" type="presOf" srcId="{CE0C87A5-EE0C-4345-98C7-86E4BF8A1721}" destId="{AEABC393-1CDA-49E4-84F7-87F7E62B9322}" srcOrd="0" destOrd="0" presId="urn:microsoft.com/office/officeart/2005/8/layout/lProcess2"/>
    <dgm:cxn modelId="{F6B370D2-FC3D-4871-B286-1024BC591D6B}" type="presOf" srcId="{3E6F275B-0AD7-4C4B-B552-9B927F9E6BE0}" destId="{3EC3C706-17BB-4208-A9CC-3C304F1173F0}" srcOrd="0" destOrd="0" presId="urn:microsoft.com/office/officeart/2005/8/layout/lProcess2"/>
    <dgm:cxn modelId="{089AF222-2DBF-4C0B-BBDE-B0D2D86788A3}" type="presOf" srcId="{DB97BC77-E62E-43E5-8133-9C99345296DD}" destId="{F0F67CDF-D973-429D-B7EB-549348A15CF3}" srcOrd="0" destOrd="0" presId="urn:microsoft.com/office/officeart/2005/8/layout/lProcess2"/>
    <dgm:cxn modelId="{498B160F-D881-4838-9622-372AFB58AFFE}" srcId="{5F068DA4-04D8-47FC-9BA9-F1D38C9E16F5}" destId="{AC29530B-FFB3-4EE8-9F67-6C5C6F2C9637}" srcOrd="0" destOrd="0" parTransId="{79FF0162-BC04-4006-B4A6-B4470DEB3212}" sibTransId="{A7329404-2053-4B38-87D5-125C5F23ED27}"/>
    <dgm:cxn modelId="{2142C9D9-3157-4780-B346-78B6245BFB56}" type="presOf" srcId="{31C1AA1A-4C11-4567-82CC-FF2A4B3A52CF}" destId="{4BA4B3EB-B030-427E-A417-FAD5DF602B54}" srcOrd="0" destOrd="0" presId="urn:microsoft.com/office/officeart/2005/8/layout/lProcess2"/>
    <dgm:cxn modelId="{8B3FDABF-FEE8-43AD-A1A7-642AB5FA11BD}" type="presOf" srcId="{ECAE9424-4EFF-4F4B-9A2F-3BA03ED3681A}" destId="{12E39F22-AEB9-415B-8FED-5C7BB28736B4}" srcOrd="0" destOrd="0" presId="urn:microsoft.com/office/officeart/2005/8/layout/lProcess2"/>
    <dgm:cxn modelId="{87B131F7-E74F-46CA-9EC0-D29B39102DD2}" type="presOf" srcId="{AC29530B-FFB3-4EE8-9F67-6C5C6F2C9637}" destId="{C5480D2F-4696-4D8B-B965-ADC8F3BB41ED}" srcOrd="0" destOrd="0" presId="urn:microsoft.com/office/officeart/2005/8/layout/lProcess2"/>
    <dgm:cxn modelId="{1C47A2A5-2AF2-4EB3-9FEF-3307BB19ACFE}" srcId="{ECAE9424-4EFF-4F4B-9A2F-3BA03ED3681A}" destId="{5F068DA4-04D8-47FC-9BA9-F1D38C9E16F5}" srcOrd="1" destOrd="0" parTransId="{DC22C673-C4BA-40E4-B157-777C8D1B31ED}" sibTransId="{D24CDF2D-E2CF-44D8-BA45-6E1BD399C854}"/>
    <dgm:cxn modelId="{0B0F594E-889A-4EF6-8943-FFAF3B3812D9}" type="presOf" srcId="{3E6F275B-0AD7-4C4B-B552-9B927F9E6BE0}" destId="{9169EDC0-4E5C-46AC-99D7-44185F4680F0}" srcOrd="1" destOrd="0" presId="urn:microsoft.com/office/officeart/2005/8/layout/lProcess2"/>
    <dgm:cxn modelId="{E69A314D-ED7B-421F-B71F-9A8A110CD5FD}" type="presParOf" srcId="{12E39F22-AEB9-415B-8FED-5C7BB28736B4}" destId="{A42FA20D-828E-4BC9-82C7-EBE7443C1D2D}" srcOrd="0" destOrd="0" presId="urn:microsoft.com/office/officeart/2005/8/layout/lProcess2"/>
    <dgm:cxn modelId="{9778E7D6-96DF-4547-BB82-8A6E45E489EB}" type="presParOf" srcId="{A42FA20D-828E-4BC9-82C7-EBE7443C1D2D}" destId="{3EC3C706-17BB-4208-A9CC-3C304F1173F0}" srcOrd="0" destOrd="0" presId="urn:microsoft.com/office/officeart/2005/8/layout/lProcess2"/>
    <dgm:cxn modelId="{55FB4364-CADA-40AA-A322-F63B013CC3EE}" type="presParOf" srcId="{A42FA20D-828E-4BC9-82C7-EBE7443C1D2D}" destId="{9169EDC0-4E5C-46AC-99D7-44185F4680F0}" srcOrd="1" destOrd="0" presId="urn:microsoft.com/office/officeart/2005/8/layout/lProcess2"/>
    <dgm:cxn modelId="{D3F0E7E1-3E5D-4075-BB11-C399822B5903}" type="presParOf" srcId="{A42FA20D-828E-4BC9-82C7-EBE7443C1D2D}" destId="{D101EC81-E16D-49AB-B85E-A341807BFEE5}" srcOrd="2" destOrd="0" presId="urn:microsoft.com/office/officeart/2005/8/layout/lProcess2"/>
    <dgm:cxn modelId="{CED6D412-E778-4BB7-B9A2-A62EEF4B6B4F}" type="presParOf" srcId="{D101EC81-E16D-49AB-B85E-A341807BFEE5}" destId="{C377AAE8-0F27-462A-A44A-916F88018296}" srcOrd="0" destOrd="0" presId="urn:microsoft.com/office/officeart/2005/8/layout/lProcess2"/>
    <dgm:cxn modelId="{665A86CB-B970-4629-8778-78E27C01BCAB}" type="presParOf" srcId="{C377AAE8-0F27-462A-A44A-916F88018296}" destId="{4BA4B3EB-B030-427E-A417-FAD5DF602B54}" srcOrd="0" destOrd="0" presId="urn:microsoft.com/office/officeart/2005/8/layout/lProcess2"/>
    <dgm:cxn modelId="{57CEB572-DD29-4971-9CC0-89226F5D3ECA}" type="presParOf" srcId="{C377AAE8-0F27-462A-A44A-916F88018296}" destId="{F1560600-77D9-4D32-883C-D4BC681D5823}" srcOrd="1" destOrd="0" presId="urn:microsoft.com/office/officeart/2005/8/layout/lProcess2"/>
    <dgm:cxn modelId="{0A9F9F41-4869-4504-9130-7DB345E2271A}" type="presParOf" srcId="{C377AAE8-0F27-462A-A44A-916F88018296}" destId="{60B9DC6B-2F20-4E64-AC50-3BC30A3E3FDA}" srcOrd="2" destOrd="0" presId="urn:microsoft.com/office/officeart/2005/8/layout/lProcess2"/>
    <dgm:cxn modelId="{4CDF4009-9FE4-4B70-BE55-9C54BC098262}" type="presParOf" srcId="{C377AAE8-0F27-462A-A44A-916F88018296}" destId="{4222D25D-DEAF-4B0C-9B2E-3994C8EEE637}" srcOrd="3" destOrd="0" presId="urn:microsoft.com/office/officeart/2005/8/layout/lProcess2"/>
    <dgm:cxn modelId="{7911C928-7118-400A-8C5B-F1B06BA6F608}" type="presParOf" srcId="{C377AAE8-0F27-462A-A44A-916F88018296}" destId="{F0F67CDF-D973-429D-B7EB-549348A15CF3}" srcOrd="4" destOrd="0" presId="urn:microsoft.com/office/officeart/2005/8/layout/lProcess2"/>
    <dgm:cxn modelId="{2EB3B0C8-DE00-4F2C-9972-57E4C68A740D}" type="presParOf" srcId="{12E39F22-AEB9-415B-8FED-5C7BB28736B4}" destId="{D4CCB6B1-567E-4638-B359-AA761DB30224}" srcOrd="1" destOrd="0" presId="urn:microsoft.com/office/officeart/2005/8/layout/lProcess2"/>
    <dgm:cxn modelId="{4A6C6C29-6AA2-4232-84AB-B30246FB131B}" type="presParOf" srcId="{12E39F22-AEB9-415B-8FED-5C7BB28736B4}" destId="{C8B85733-3793-4EF7-ADCC-864837EE4749}" srcOrd="2" destOrd="0" presId="urn:microsoft.com/office/officeart/2005/8/layout/lProcess2"/>
    <dgm:cxn modelId="{CF48FA6C-B4C5-45E9-A368-674488DF7412}" type="presParOf" srcId="{C8B85733-3793-4EF7-ADCC-864837EE4749}" destId="{6785BCA7-E8F4-4EDC-91D7-12939AB57801}" srcOrd="0" destOrd="0" presId="urn:microsoft.com/office/officeart/2005/8/layout/lProcess2"/>
    <dgm:cxn modelId="{47A30BE9-E383-4E25-A91B-DDBD31C5C181}" type="presParOf" srcId="{C8B85733-3793-4EF7-ADCC-864837EE4749}" destId="{AF918BEE-188A-4A3E-9E7F-064EF7A8125E}" srcOrd="1" destOrd="0" presId="urn:microsoft.com/office/officeart/2005/8/layout/lProcess2"/>
    <dgm:cxn modelId="{A4844CFC-3233-4B2B-BC4D-AA1CA113897B}" type="presParOf" srcId="{C8B85733-3793-4EF7-ADCC-864837EE4749}" destId="{657EDEE5-134D-483A-96C0-B8CFCAE0ACFA}" srcOrd="2" destOrd="0" presId="urn:microsoft.com/office/officeart/2005/8/layout/lProcess2"/>
    <dgm:cxn modelId="{D73CAEF0-A2DC-4BE4-BC6B-7BBDBB39838E}" type="presParOf" srcId="{657EDEE5-134D-483A-96C0-B8CFCAE0ACFA}" destId="{04C1C85A-8029-40FD-8480-6DD14EAC21B0}" srcOrd="0" destOrd="0" presId="urn:microsoft.com/office/officeart/2005/8/layout/lProcess2"/>
    <dgm:cxn modelId="{888CEAF3-120B-4541-B593-E83E7864D6F2}" type="presParOf" srcId="{04C1C85A-8029-40FD-8480-6DD14EAC21B0}" destId="{C5480D2F-4696-4D8B-B965-ADC8F3BB41ED}" srcOrd="0" destOrd="0" presId="urn:microsoft.com/office/officeart/2005/8/layout/lProcess2"/>
    <dgm:cxn modelId="{C230664B-6A4C-437D-BC7A-DFF226612802}" type="presParOf" srcId="{04C1C85A-8029-40FD-8480-6DD14EAC21B0}" destId="{BF7D5979-EC13-4185-B471-ECCC512CA53A}" srcOrd="1" destOrd="0" presId="urn:microsoft.com/office/officeart/2005/8/layout/lProcess2"/>
    <dgm:cxn modelId="{E01253E3-EF43-4B2E-A78C-4BA04B24E57E}" type="presParOf" srcId="{04C1C85A-8029-40FD-8480-6DD14EAC21B0}" destId="{AEABC393-1CDA-49E4-84F7-87F7E62B9322}"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5554930-7E9A-44A6-893D-32A8229C6E46}" type="doc">
      <dgm:prSet loTypeId="urn:microsoft.com/office/officeart/2008/layout/BendingPictureCaption" loCatId="picture" qsTypeId="urn:microsoft.com/office/officeart/2005/8/quickstyle/simple1" qsCatId="simple" csTypeId="urn:microsoft.com/office/officeart/2005/8/colors/accent4_4" csCatId="accent4" phldr="1"/>
      <dgm:spPr/>
      <dgm:t>
        <a:bodyPr/>
        <a:lstStyle/>
        <a:p>
          <a:endParaRPr lang="en-US"/>
        </a:p>
      </dgm:t>
    </dgm:pt>
    <dgm:pt modelId="{6866C3F7-A44E-4B18-AE66-D3C795C9FE46}">
      <dgm:prSet phldrT="[Text]"/>
      <dgm:spPr>
        <a:solidFill>
          <a:schemeClr val="bg2">
            <a:lumMod val="90000"/>
            <a:lumOff val="10000"/>
          </a:schemeClr>
        </a:solidFill>
      </dgm:spPr>
      <dgm:t>
        <a:bodyPr/>
        <a:lstStyle/>
        <a:p>
          <a:r>
            <a:rPr lang="en-US" strike="sngStrike" dirty="0" smtClean="0">
              <a:latin typeface="Franklin Gothic Medium Cond" panose="020B0606030402020204" pitchFamily="34" charset="0"/>
            </a:rPr>
            <a:t>Rio Evolution, IPCC AR5</a:t>
          </a:r>
          <a:endParaRPr lang="en-US" strike="sngStrike" dirty="0">
            <a:latin typeface="Franklin Gothic Medium Cond" panose="020B0606030402020204" pitchFamily="34" charset="0"/>
          </a:endParaRPr>
        </a:p>
      </dgm:t>
    </dgm:pt>
    <dgm:pt modelId="{42DDD381-E6F9-40C4-A0D4-F218500173F1}" type="parTrans" cxnId="{32132227-BB52-45BA-AD64-AB5C864BBF38}">
      <dgm:prSet/>
      <dgm:spPr/>
      <dgm:t>
        <a:bodyPr/>
        <a:lstStyle/>
        <a:p>
          <a:endParaRPr lang="en-US"/>
        </a:p>
      </dgm:t>
    </dgm:pt>
    <dgm:pt modelId="{F5A40B89-013E-41F4-9726-30E14321E8B7}" type="sibTrans" cxnId="{32132227-BB52-45BA-AD64-AB5C864BBF38}">
      <dgm:prSet/>
      <dgm:spPr/>
      <dgm:t>
        <a:bodyPr/>
        <a:lstStyle/>
        <a:p>
          <a:endParaRPr lang="en-US"/>
        </a:p>
      </dgm:t>
    </dgm:pt>
    <dgm:pt modelId="{97B4D556-5D4A-46B9-A107-EA1E543BDACC}">
      <dgm:prSet phldrT="[Text]"/>
      <dgm:spPr/>
      <dgm:t>
        <a:bodyPr/>
        <a:lstStyle/>
        <a:p>
          <a:r>
            <a:rPr lang="en-US" dirty="0" smtClean="0">
              <a:latin typeface="Franklin Gothic Medium Cond" panose="020B0606030402020204" pitchFamily="34" charset="0"/>
            </a:rPr>
            <a:t>Intl. Finance</a:t>
          </a:r>
          <a:endParaRPr lang="en-US" dirty="0">
            <a:latin typeface="Franklin Gothic Medium Cond" panose="020B0606030402020204" pitchFamily="34" charset="0"/>
          </a:endParaRPr>
        </a:p>
      </dgm:t>
    </dgm:pt>
    <dgm:pt modelId="{A6996B5B-3CB5-4902-9ED6-AF4543943087}" type="parTrans" cxnId="{F884C09A-A76E-40D6-84BA-9F291920BFF5}">
      <dgm:prSet/>
      <dgm:spPr/>
      <dgm:t>
        <a:bodyPr/>
        <a:lstStyle/>
        <a:p>
          <a:endParaRPr lang="en-US"/>
        </a:p>
      </dgm:t>
    </dgm:pt>
    <dgm:pt modelId="{0E0C0878-DCC7-4995-ABAA-BB98EBB33153}" type="sibTrans" cxnId="{F884C09A-A76E-40D6-84BA-9F291920BFF5}">
      <dgm:prSet/>
      <dgm:spPr/>
      <dgm:t>
        <a:bodyPr/>
        <a:lstStyle/>
        <a:p>
          <a:endParaRPr lang="en-US"/>
        </a:p>
      </dgm:t>
    </dgm:pt>
    <dgm:pt modelId="{5102503D-DF8E-4A38-B1C5-F2624FB8009A}">
      <dgm:prSet phldrT="[Text]"/>
      <dgm:spPr/>
      <dgm:t>
        <a:bodyPr/>
        <a:lstStyle/>
        <a:p>
          <a:r>
            <a:rPr lang="en-US" dirty="0" smtClean="0">
              <a:latin typeface="Franklin Gothic Medium Cond" panose="020B0606030402020204" pitchFamily="34" charset="0"/>
            </a:rPr>
            <a:t>Natl. Finance</a:t>
          </a:r>
          <a:endParaRPr lang="en-US" dirty="0">
            <a:latin typeface="Franklin Gothic Medium Cond" panose="020B0606030402020204" pitchFamily="34" charset="0"/>
          </a:endParaRPr>
        </a:p>
      </dgm:t>
    </dgm:pt>
    <dgm:pt modelId="{F7CB31D7-4120-4B8D-B6BB-3609F9911A48}" type="parTrans" cxnId="{28793775-DDE3-4D72-8211-925EECF0AC85}">
      <dgm:prSet/>
      <dgm:spPr/>
      <dgm:t>
        <a:bodyPr/>
        <a:lstStyle/>
        <a:p>
          <a:endParaRPr lang="en-US"/>
        </a:p>
      </dgm:t>
    </dgm:pt>
    <dgm:pt modelId="{26B600BB-9432-4861-AB56-EE270600CABE}" type="sibTrans" cxnId="{28793775-DDE3-4D72-8211-925EECF0AC85}">
      <dgm:prSet/>
      <dgm:spPr/>
      <dgm:t>
        <a:bodyPr/>
        <a:lstStyle/>
        <a:p>
          <a:endParaRPr lang="en-US"/>
        </a:p>
      </dgm:t>
    </dgm:pt>
    <dgm:pt modelId="{0F6AE485-4D71-4C29-9C34-EB86A1A4AF2E}">
      <dgm:prSet phldrT="[Text]"/>
      <dgm:spPr>
        <a:solidFill>
          <a:schemeClr val="accent2"/>
        </a:solidFill>
        <a:ln>
          <a:solidFill>
            <a:schemeClr val="accent2"/>
          </a:solidFill>
        </a:ln>
      </dgm:spPr>
      <dgm:t>
        <a:bodyPr/>
        <a:lstStyle/>
        <a:p>
          <a:r>
            <a:rPr lang="en-US" dirty="0" smtClean="0">
              <a:latin typeface="Franklin Gothic Medium Cond" panose="020B0606030402020204" pitchFamily="34" charset="0"/>
            </a:rPr>
            <a:t>Kyoto to Paris</a:t>
          </a:r>
          <a:endParaRPr lang="en-US" dirty="0">
            <a:latin typeface="Franklin Gothic Medium Cond" panose="020B0606030402020204" pitchFamily="34" charset="0"/>
          </a:endParaRPr>
        </a:p>
      </dgm:t>
    </dgm:pt>
    <dgm:pt modelId="{732449FC-EA7A-441E-870A-AF0918890D75}" type="parTrans" cxnId="{144C97E8-66F6-44C6-9DE0-C429551BB85F}">
      <dgm:prSet/>
      <dgm:spPr/>
      <dgm:t>
        <a:bodyPr/>
        <a:lstStyle/>
        <a:p>
          <a:endParaRPr lang="en-US"/>
        </a:p>
      </dgm:t>
    </dgm:pt>
    <dgm:pt modelId="{057A534E-16F9-4CFE-9419-37BBF0C4AFE7}" type="sibTrans" cxnId="{144C97E8-66F6-44C6-9DE0-C429551BB85F}">
      <dgm:prSet/>
      <dgm:spPr/>
      <dgm:t>
        <a:bodyPr/>
        <a:lstStyle/>
        <a:p>
          <a:endParaRPr lang="en-US"/>
        </a:p>
      </dgm:t>
    </dgm:pt>
    <dgm:pt modelId="{6A7494E3-AD68-49FB-A069-9A5277947044}">
      <dgm:prSet phldrT="[Text]"/>
      <dgm:spPr/>
      <dgm:t>
        <a:bodyPr/>
        <a:lstStyle/>
        <a:p>
          <a:r>
            <a:rPr lang="en-US" dirty="0" smtClean="0">
              <a:latin typeface="Franklin Gothic Medium Cond" panose="020B0606030402020204" pitchFamily="34" charset="0"/>
            </a:rPr>
            <a:t>India’s Stand</a:t>
          </a:r>
          <a:endParaRPr lang="en-US" dirty="0">
            <a:latin typeface="Franklin Gothic Medium Cond" panose="020B0606030402020204" pitchFamily="34" charset="0"/>
          </a:endParaRPr>
        </a:p>
      </dgm:t>
    </dgm:pt>
    <dgm:pt modelId="{F582B805-3385-438B-94B0-660E8C1B1B77}" type="parTrans" cxnId="{A4A7C632-1F54-496E-9D88-FF01824DB349}">
      <dgm:prSet/>
      <dgm:spPr/>
      <dgm:t>
        <a:bodyPr/>
        <a:lstStyle/>
        <a:p>
          <a:endParaRPr lang="en-US"/>
        </a:p>
      </dgm:t>
    </dgm:pt>
    <dgm:pt modelId="{11EAD419-26A5-4A59-B543-107518D2BD84}" type="sibTrans" cxnId="{A4A7C632-1F54-496E-9D88-FF01824DB349}">
      <dgm:prSet/>
      <dgm:spPr/>
      <dgm:t>
        <a:bodyPr/>
        <a:lstStyle/>
        <a:p>
          <a:endParaRPr lang="en-US"/>
        </a:p>
      </dgm:t>
    </dgm:pt>
    <dgm:pt modelId="{66777701-3249-472B-BB2F-6DD98C5B4489}" type="pres">
      <dgm:prSet presAssocID="{25554930-7E9A-44A6-893D-32A8229C6E46}" presName="diagram" presStyleCnt="0">
        <dgm:presLayoutVars>
          <dgm:dir/>
        </dgm:presLayoutVars>
      </dgm:prSet>
      <dgm:spPr/>
      <dgm:t>
        <a:bodyPr/>
        <a:lstStyle/>
        <a:p>
          <a:endParaRPr lang="en-US"/>
        </a:p>
      </dgm:t>
    </dgm:pt>
    <dgm:pt modelId="{E8AAA17D-BC01-40C3-B7D9-BDF2E5CB8663}" type="pres">
      <dgm:prSet presAssocID="{6866C3F7-A44E-4B18-AE66-D3C795C9FE46}" presName="composite" presStyleCnt="0"/>
      <dgm:spPr/>
    </dgm:pt>
    <dgm:pt modelId="{AD3F2361-9061-4969-856E-25B6A6C5055B}" type="pres">
      <dgm:prSet presAssocID="{6866C3F7-A44E-4B18-AE66-D3C795C9FE46}" presName="Image" presStyleLbl="bgShp" presStyleIdx="0" presStyleCnt="5" custScaleX="124601"/>
      <dgm:spPr>
        <a:blipFill rotWithShape="1">
          <a:blip xmlns:r="http://schemas.openxmlformats.org/officeDocument/2006/relationships" r:embed="rId1"/>
          <a:stretch>
            <a:fillRect/>
          </a:stretch>
        </a:blipFill>
      </dgm:spPr>
    </dgm:pt>
    <dgm:pt modelId="{7DC58103-6D49-44B7-A411-7EF167CC21FA}" type="pres">
      <dgm:prSet presAssocID="{6866C3F7-A44E-4B18-AE66-D3C795C9FE46}" presName="Parent" presStyleLbl="node0" presStyleIdx="0" presStyleCnt="5" custScaleX="169514">
        <dgm:presLayoutVars>
          <dgm:bulletEnabled val="1"/>
        </dgm:presLayoutVars>
      </dgm:prSet>
      <dgm:spPr/>
      <dgm:t>
        <a:bodyPr/>
        <a:lstStyle/>
        <a:p>
          <a:endParaRPr lang="en-US"/>
        </a:p>
      </dgm:t>
    </dgm:pt>
    <dgm:pt modelId="{59F059C5-CA05-4491-80C7-8586AE8DDC86}" type="pres">
      <dgm:prSet presAssocID="{F5A40B89-013E-41F4-9726-30E14321E8B7}" presName="sibTrans" presStyleCnt="0"/>
      <dgm:spPr/>
    </dgm:pt>
    <dgm:pt modelId="{839CFDBE-5207-428C-9A5D-1B5B56EE8282}" type="pres">
      <dgm:prSet presAssocID="{0F6AE485-4D71-4C29-9C34-EB86A1A4AF2E}" presName="composite" presStyleCnt="0"/>
      <dgm:spPr/>
    </dgm:pt>
    <dgm:pt modelId="{A0ACBEA9-884B-4823-8FD2-0AE0B8FD0CC0}" type="pres">
      <dgm:prSet presAssocID="{0F6AE485-4D71-4C29-9C34-EB86A1A4AF2E}" presName="Image" presStyleLbl="bgShp" presStyleIdx="1" presStyleCnt="5" custScaleX="116962"/>
      <dgm:spPr>
        <a:blipFill rotWithShape="1">
          <a:blip xmlns:r="http://schemas.openxmlformats.org/officeDocument/2006/relationships" r:embed="rId2"/>
          <a:stretch>
            <a:fillRect/>
          </a:stretch>
        </a:blipFill>
      </dgm:spPr>
    </dgm:pt>
    <dgm:pt modelId="{4A75B482-DD4D-4A66-936D-7D8F977588C0}" type="pres">
      <dgm:prSet presAssocID="{0F6AE485-4D71-4C29-9C34-EB86A1A4AF2E}" presName="Parent" presStyleLbl="node0" presStyleIdx="1" presStyleCnt="5">
        <dgm:presLayoutVars>
          <dgm:bulletEnabled val="1"/>
        </dgm:presLayoutVars>
      </dgm:prSet>
      <dgm:spPr/>
      <dgm:t>
        <a:bodyPr/>
        <a:lstStyle/>
        <a:p>
          <a:endParaRPr lang="en-US"/>
        </a:p>
      </dgm:t>
    </dgm:pt>
    <dgm:pt modelId="{775A79DD-DDDF-4683-B1A9-B48ABC1152EA}" type="pres">
      <dgm:prSet presAssocID="{057A534E-16F9-4CFE-9419-37BBF0C4AFE7}" presName="sibTrans" presStyleCnt="0"/>
      <dgm:spPr/>
    </dgm:pt>
    <dgm:pt modelId="{A58A7542-2C2D-4E6D-86D6-F43AC04D0105}" type="pres">
      <dgm:prSet presAssocID="{6A7494E3-AD68-49FB-A069-9A5277947044}" presName="composite" presStyleCnt="0"/>
      <dgm:spPr/>
    </dgm:pt>
    <dgm:pt modelId="{53A2E151-F0D9-4A7B-8261-A043A2E08519}" type="pres">
      <dgm:prSet presAssocID="{6A7494E3-AD68-49FB-A069-9A5277947044}" presName="Image" presStyleLbl="bgShp" presStyleIdx="2" presStyleCnt="5" custScaleX="129233"/>
      <dgm:spPr>
        <a:blipFill rotWithShape="1">
          <a:blip xmlns:r="http://schemas.openxmlformats.org/officeDocument/2006/relationships" r:embed="rId3"/>
          <a:stretch>
            <a:fillRect/>
          </a:stretch>
        </a:blipFill>
      </dgm:spPr>
    </dgm:pt>
    <dgm:pt modelId="{45669E1B-6ADF-4D5E-BA5C-C0A413D0BE9A}" type="pres">
      <dgm:prSet presAssocID="{6A7494E3-AD68-49FB-A069-9A5277947044}" presName="Parent" presStyleLbl="node0" presStyleIdx="2" presStyleCnt="5">
        <dgm:presLayoutVars>
          <dgm:bulletEnabled val="1"/>
        </dgm:presLayoutVars>
      </dgm:prSet>
      <dgm:spPr/>
      <dgm:t>
        <a:bodyPr/>
        <a:lstStyle/>
        <a:p>
          <a:endParaRPr lang="en-US"/>
        </a:p>
      </dgm:t>
    </dgm:pt>
    <dgm:pt modelId="{DD0744FC-9998-49CF-AF45-2A010D601232}" type="pres">
      <dgm:prSet presAssocID="{11EAD419-26A5-4A59-B543-107518D2BD84}" presName="sibTrans" presStyleCnt="0"/>
      <dgm:spPr/>
    </dgm:pt>
    <dgm:pt modelId="{C98EAFF9-8A9B-495B-8E0E-69417132FFC0}" type="pres">
      <dgm:prSet presAssocID="{97B4D556-5D4A-46B9-A107-EA1E543BDACC}" presName="composite" presStyleCnt="0"/>
      <dgm:spPr/>
    </dgm:pt>
    <dgm:pt modelId="{7CB1FCEB-6E66-4B4B-BCB2-18A6E55539D1}" type="pres">
      <dgm:prSet presAssocID="{97B4D556-5D4A-46B9-A107-EA1E543BDACC}" presName="Image" presStyleLbl="bgShp" presStyleIdx="3" presStyleCnt="5" custScaleX="123778"/>
      <dgm:spPr>
        <a:blipFill rotWithShape="1">
          <a:blip xmlns:r="http://schemas.openxmlformats.org/officeDocument/2006/relationships" r:embed="rId4"/>
          <a:stretch>
            <a:fillRect/>
          </a:stretch>
        </a:blipFill>
      </dgm:spPr>
    </dgm:pt>
    <dgm:pt modelId="{0EB92757-0BFA-4F9C-A8AD-7651C976CD6F}" type="pres">
      <dgm:prSet presAssocID="{97B4D556-5D4A-46B9-A107-EA1E543BDACC}" presName="Parent" presStyleLbl="node0" presStyleIdx="3" presStyleCnt="5">
        <dgm:presLayoutVars>
          <dgm:bulletEnabled val="1"/>
        </dgm:presLayoutVars>
      </dgm:prSet>
      <dgm:spPr/>
      <dgm:t>
        <a:bodyPr/>
        <a:lstStyle/>
        <a:p>
          <a:endParaRPr lang="en-US"/>
        </a:p>
      </dgm:t>
    </dgm:pt>
    <dgm:pt modelId="{6510D154-EFBF-424F-AA80-C98B7AF60F00}" type="pres">
      <dgm:prSet presAssocID="{0E0C0878-DCC7-4995-ABAA-BB98EBB33153}" presName="sibTrans" presStyleCnt="0"/>
      <dgm:spPr/>
    </dgm:pt>
    <dgm:pt modelId="{F2622685-5BEF-4B0C-8689-3F459A02D71A}" type="pres">
      <dgm:prSet presAssocID="{5102503D-DF8E-4A38-B1C5-F2624FB8009A}" presName="composite" presStyleCnt="0"/>
      <dgm:spPr/>
    </dgm:pt>
    <dgm:pt modelId="{4BDF96ED-E02E-48D2-AFF8-E4600149D484}" type="pres">
      <dgm:prSet presAssocID="{5102503D-DF8E-4A38-B1C5-F2624FB8009A}" presName="Image" presStyleLbl="bgShp" presStyleIdx="4" presStyleCnt="5" custScaleY="71066"/>
      <dgm:spPr>
        <a:blipFill rotWithShape="1">
          <a:blip xmlns:r="http://schemas.openxmlformats.org/officeDocument/2006/relationships" r:embed="rId5"/>
          <a:stretch>
            <a:fillRect/>
          </a:stretch>
        </a:blipFill>
      </dgm:spPr>
      <dgm:t>
        <a:bodyPr/>
        <a:lstStyle/>
        <a:p>
          <a:endParaRPr lang="en-US"/>
        </a:p>
      </dgm:t>
    </dgm:pt>
    <dgm:pt modelId="{E9052A1B-E22D-4DD1-AB48-E179CBB21094}" type="pres">
      <dgm:prSet presAssocID="{5102503D-DF8E-4A38-B1C5-F2624FB8009A}" presName="Parent" presStyleLbl="node0" presStyleIdx="4" presStyleCnt="5">
        <dgm:presLayoutVars>
          <dgm:bulletEnabled val="1"/>
        </dgm:presLayoutVars>
      </dgm:prSet>
      <dgm:spPr/>
      <dgm:t>
        <a:bodyPr/>
        <a:lstStyle/>
        <a:p>
          <a:endParaRPr lang="en-US"/>
        </a:p>
      </dgm:t>
    </dgm:pt>
  </dgm:ptLst>
  <dgm:cxnLst>
    <dgm:cxn modelId="{AB785C54-CF91-4570-AF3C-2416400FEFF4}" type="presOf" srcId="{25554930-7E9A-44A6-893D-32A8229C6E46}" destId="{66777701-3249-472B-BB2F-6DD98C5B4489}" srcOrd="0" destOrd="0" presId="urn:microsoft.com/office/officeart/2008/layout/BendingPictureCaption"/>
    <dgm:cxn modelId="{6CEE64CC-0E18-4B7A-8618-A5FC14BCDD85}" type="presOf" srcId="{5102503D-DF8E-4A38-B1C5-F2624FB8009A}" destId="{E9052A1B-E22D-4DD1-AB48-E179CBB21094}" srcOrd="0" destOrd="0" presId="urn:microsoft.com/office/officeart/2008/layout/BendingPictureCaption"/>
    <dgm:cxn modelId="{4ECC6094-2CB8-47D5-AB42-CE4AC5ED4F73}" type="presOf" srcId="{6866C3F7-A44E-4B18-AE66-D3C795C9FE46}" destId="{7DC58103-6D49-44B7-A411-7EF167CC21FA}" srcOrd="0" destOrd="0" presId="urn:microsoft.com/office/officeart/2008/layout/BendingPictureCaption"/>
    <dgm:cxn modelId="{3BFD9757-2B13-41B0-BE56-77131076C25D}" type="presOf" srcId="{97B4D556-5D4A-46B9-A107-EA1E543BDACC}" destId="{0EB92757-0BFA-4F9C-A8AD-7651C976CD6F}" srcOrd="0" destOrd="0" presId="urn:microsoft.com/office/officeart/2008/layout/BendingPictureCaption"/>
    <dgm:cxn modelId="{F07C9DD8-A75F-4C24-99F9-FBDEBD924B76}" type="presOf" srcId="{6A7494E3-AD68-49FB-A069-9A5277947044}" destId="{45669E1B-6ADF-4D5E-BA5C-C0A413D0BE9A}" srcOrd="0" destOrd="0" presId="urn:microsoft.com/office/officeart/2008/layout/BendingPictureCaption"/>
    <dgm:cxn modelId="{144C97E8-66F6-44C6-9DE0-C429551BB85F}" srcId="{25554930-7E9A-44A6-893D-32A8229C6E46}" destId="{0F6AE485-4D71-4C29-9C34-EB86A1A4AF2E}" srcOrd="1" destOrd="0" parTransId="{732449FC-EA7A-441E-870A-AF0918890D75}" sibTransId="{057A534E-16F9-4CFE-9419-37BBF0C4AFE7}"/>
    <dgm:cxn modelId="{F884C09A-A76E-40D6-84BA-9F291920BFF5}" srcId="{25554930-7E9A-44A6-893D-32A8229C6E46}" destId="{97B4D556-5D4A-46B9-A107-EA1E543BDACC}" srcOrd="3" destOrd="0" parTransId="{A6996B5B-3CB5-4902-9ED6-AF4543943087}" sibTransId="{0E0C0878-DCC7-4995-ABAA-BB98EBB33153}"/>
    <dgm:cxn modelId="{32132227-BB52-45BA-AD64-AB5C864BBF38}" srcId="{25554930-7E9A-44A6-893D-32A8229C6E46}" destId="{6866C3F7-A44E-4B18-AE66-D3C795C9FE46}" srcOrd="0" destOrd="0" parTransId="{42DDD381-E6F9-40C4-A0D4-F218500173F1}" sibTransId="{F5A40B89-013E-41F4-9726-30E14321E8B7}"/>
    <dgm:cxn modelId="{59C92B79-E14E-4C04-BF90-80C8AF6BC300}" type="presOf" srcId="{0F6AE485-4D71-4C29-9C34-EB86A1A4AF2E}" destId="{4A75B482-DD4D-4A66-936D-7D8F977588C0}" srcOrd="0" destOrd="0" presId="urn:microsoft.com/office/officeart/2008/layout/BendingPictureCaption"/>
    <dgm:cxn modelId="{28793775-DDE3-4D72-8211-925EECF0AC85}" srcId="{25554930-7E9A-44A6-893D-32A8229C6E46}" destId="{5102503D-DF8E-4A38-B1C5-F2624FB8009A}" srcOrd="4" destOrd="0" parTransId="{F7CB31D7-4120-4B8D-B6BB-3609F9911A48}" sibTransId="{26B600BB-9432-4861-AB56-EE270600CABE}"/>
    <dgm:cxn modelId="{A4A7C632-1F54-496E-9D88-FF01824DB349}" srcId="{25554930-7E9A-44A6-893D-32A8229C6E46}" destId="{6A7494E3-AD68-49FB-A069-9A5277947044}" srcOrd="2" destOrd="0" parTransId="{F582B805-3385-438B-94B0-660E8C1B1B77}" sibTransId="{11EAD419-26A5-4A59-B543-107518D2BD84}"/>
    <dgm:cxn modelId="{F2B3B647-A1EA-4D0D-BC61-6A4BA326E67E}" type="presParOf" srcId="{66777701-3249-472B-BB2F-6DD98C5B4489}" destId="{E8AAA17D-BC01-40C3-B7D9-BDF2E5CB8663}" srcOrd="0" destOrd="0" presId="urn:microsoft.com/office/officeart/2008/layout/BendingPictureCaption"/>
    <dgm:cxn modelId="{2944EC02-7D1E-4170-867D-89EF0453C8E0}" type="presParOf" srcId="{E8AAA17D-BC01-40C3-B7D9-BDF2E5CB8663}" destId="{AD3F2361-9061-4969-856E-25B6A6C5055B}" srcOrd="0" destOrd="0" presId="urn:microsoft.com/office/officeart/2008/layout/BendingPictureCaption"/>
    <dgm:cxn modelId="{A73CA7AA-C89B-40C2-9550-609B5EB91264}" type="presParOf" srcId="{E8AAA17D-BC01-40C3-B7D9-BDF2E5CB8663}" destId="{7DC58103-6D49-44B7-A411-7EF167CC21FA}" srcOrd="1" destOrd="0" presId="urn:microsoft.com/office/officeart/2008/layout/BendingPictureCaption"/>
    <dgm:cxn modelId="{490488EF-6E28-4BF1-A199-317176DEB534}" type="presParOf" srcId="{66777701-3249-472B-BB2F-6DD98C5B4489}" destId="{59F059C5-CA05-4491-80C7-8586AE8DDC86}" srcOrd="1" destOrd="0" presId="urn:microsoft.com/office/officeart/2008/layout/BendingPictureCaption"/>
    <dgm:cxn modelId="{8B5C41FC-F3DC-460E-A3AF-243084D9E48A}" type="presParOf" srcId="{66777701-3249-472B-BB2F-6DD98C5B4489}" destId="{839CFDBE-5207-428C-9A5D-1B5B56EE8282}" srcOrd="2" destOrd="0" presId="urn:microsoft.com/office/officeart/2008/layout/BendingPictureCaption"/>
    <dgm:cxn modelId="{5B38D606-3699-4B7D-A101-4815E730806E}" type="presParOf" srcId="{839CFDBE-5207-428C-9A5D-1B5B56EE8282}" destId="{A0ACBEA9-884B-4823-8FD2-0AE0B8FD0CC0}" srcOrd="0" destOrd="0" presId="urn:microsoft.com/office/officeart/2008/layout/BendingPictureCaption"/>
    <dgm:cxn modelId="{14CDA4A2-6C09-45CB-8A2B-A79852B8B37C}" type="presParOf" srcId="{839CFDBE-5207-428C-9A5D-1B5B56EE8282}" destId="{4A75B482-DD4D-4A66-936D-7D8F977588C0}" srcOrd="1" destOrd="0" presId="urn:microsoft.com/office/officeart/2008/layout/BendingPictureCaption"/>
    <dgm:cxn modelId="{812D2FEC-9DFF-4191-8962-11728F4699BE}" type="presParOf" srcId="{66777701-3249-472B-BB2F-6DD98C5B4489}" destId="{775A79DD-DDDF-4683-B1A9-B48ABC1152EA}" srcOrd="3" destOrd="0" presId="urn:microsoft.com/office/officeart/2008/layout/BendingPictureCaption"/>
    <dgm:cxn modelId="{A2342F7F-6414-49DB-9A93-72D06A847F90}" type="presParOf" srcId="{66777701-3249-472B-BB2F-6DD98C5B4489}" destId="{A58A7542-2C2D-4E6D-86D6-F43AC04D0105}" srcOrd="4" destOrd="0" presId="urn:microsoft.com/office/officeart/2008/layout/BendingPictureCaption"/>
    <dgm:cxn modelId="{192EF2FB-F891-4759-8005-DD2EB99B75B5}" type="presParOf" srcId="{A58A7542-2C2D-4E6D-86D6-F43AC04D0105}" destId="{53A2E151-F0D9-4A7B-8261-A043A2E08519}" srcOrd="0" destOrd="0" presId="urn:microsoft.com/office/officeart/2008/layout/BendingPictureCaption"/>
    <dgm:cxn modelId="{EEB98443-75FF-4668-BCA1-C8678784CD05}" type="presParOf" srcId="{A58A7542-2C2D-4E6D-86D6-F43AC04D0105}" destId="{45669E1B-6ADF-4D5E-BA5C-C0A413D0BE9A}" srcOrd="1" destOrd="0" presId="urn:microsoft.com/office/officeart/2008/layout/BendingPictureCaption"/>
    <dgm:cxn modelId="{C7D92B99-7FC9-402B-8B8F-7EF9616617D9}" type="presParOf" srcId="{66777701-3249-472B-BB2F-6DD98C5B4489}" destId="{DD0744FC-9998-49CF-AF45-2A010D601232}" srcOrd="5" destOrd="0" presId="urn:microsoft.com/office/officeart/2008/layout/BendingPictureCaption"/>
    <dgm:cxn modelId="{F895383B-0730-4AC2-A83C-5E625BE671F6}" type="presParOf" srcId="{66777701-3249-472B-BB2F-6DD98C5B4489}" destId="{C98EAFF9-8A9B-495B-8E0E-69417132FFC0}" srcOrd="6" destOrd="0" presId="urn:microsoft.com/office/officeart/2008/layout/BendingPictureCaption"/>
    <dgm:cxn modelId="{01DE4A03-99A1-45B3-B4DE-5223B5147301}" type="presParOf" srcId="{C98EAFF9-8A9B-495B-8E0E-69417132FFC0}" destId="{7CB1FCEB-6E66-4B4B-BCB2-18A6E55539D1}" srcOrd="0" destOrd="0" presId="urn:microsoft.com/office/officeart/2008/layout/BendingPictureCaption"/>
    <dgm:cxn modelId="{3AE31DA4-C7B3-414D-B682-DB1AF6844CB6}" type="presParOf" srcId="{C98EAFF9-8A9B-495B-8E0E-69417132FFC0}" destId="{0EB92757-0BFA-4F9C-A8AD-7651C976CD6F}" srcOrd="1" destOrd="0" presId="urn:microsoft.com/office/officeart/2008/layout/BendingPictureCaption"/>
    <dgm:cxn modelId="{8FF27409-CBB3-413B-82C9-A725CE346A28}" type="presParOf" srcId="{66777701-3249-472B-BB2F-6DD98C5B4489}" destId="{6510D154-EFBF-424F-AA80-C98B7AF60F00}" srcOrd="7" destOrd="0" presId="urn:microsoft.com/office/officeart/2008/layout/BendingPictureCaption"/>
    <dgm:cxn modelId="{7719332F-C2DF-402A-B918-D029EA1C7857}" type="presParOf" srcId="{66777701-3249-472B-BB2F-6DD98C5B4489}" destId="{F2622685-5BEF-4B0C-8689-3F459A02D71A}" srcOrd="8" destOrd="0" presId="urn:microsoft.com/office/officeart/2008/layout/BendingPictureCaption"/>
    <dgm:cxn modelId="{52ED2BBC-4945-4791-84E5-669A4A7FA77D}" type="presParOf" srcId="{F2622685-5BEF-4B0C-8689-3F459A02D71A}" destId="{4BDF96ED-E02E-48D2-AFF8-E4600149D484}" srcOrd="0" destOrd="0" presId="urn:microsoft.com/office/officeart/2008/layout/BendingPictureCaption"/>
    <dgm:cxn modelId="{EE0F6125-3E2C-455C-8F08-1C8B65D42B0E}" type="presParOf" srcId="{F2622685-5BEF-4B0C-8689-3F459A02D71A}" destId="{E9052A1B-E22D-4DD1-AB48-E179CBB21094}"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6BCD312-09E8-4CC9-AE23-ED7241CF527D}" type="doc">
      <dgm:prSet loTypeId="urn:microsoft.com/office/officeart/2005/8/layout/StepDownProcess" loCatId="process" qsTypeId="urn:microsoft.com/office/officeart/2009/2/quickstyle/3d8" qsCatId="3D" csTypeId="urn:microsoft.com/office/officeart/2005/8/colors/colorful3" csCatId="colorful" phldr="1"/>
      <dgm:spPr/>
      <dgm:t>
        <a:bodyPr/>
        <a:lstStyle/>
        <a:p>
          <a:endParaRPr lang="en-US"/>
        </a:p>
      </dgm:t>
    </dgm:pt>
    <dgm:pt modelId="{BC5E3166-45DB-4D0E-A013-E99EB99F7DEE}">
      <dgm:prSet phldrT="[Text]"/>
      <dgm:spPr/>
      <dgm:t>
        <a:bodyPr/>
        <a:lstStyle/>
        <a:p>
          <a:r>
            <a:rPr lang="en-US" dirty="0" smtClean="0">
              <a:latin typeface="Franklin Gothic Medium Cond" panose="020B0606030402020204" pitchFamily="34" charset="0"/>
            </a:rPr>
            <a:t>Rio Summit</a:t>
          </a:r>
          <a:endParaRPr lang="en-US" dirty="0">
            <a:latin typeface="Franklin Gothic Medium Cond" panose="020B0606030402020204" pitchFamily="34" charset="0"/>
          </a:endParaRPr>
        </a:p>
      </dgm:t>
    </dgm:pt>
    <dgm:pt modelId="{45E7C140-358E-4D20-9027-5986EE305A39}" type="parTrans" cxnId="{0D03926D-8338-470D-8BDF-B16932EB872E}">
      <dgm:prSet/>
      <dgm:spPr/>
      <dgm:t>
        <a:bodyPr/>
        <a:lstStyle/>
        <a:p>
          <a:endParaRPr lang="en-US"/>
        </a:p>
      </dgm:t>
    </dgm:pt>
    <dgm:pt modelId="{7CCC6383-3524-42CE-9FFC-9B7F0C06DFFC}" type="sibTrans" cxnId="{0D03926D-8338-470D-8BDF-B16932EB872E}">
      <dgm:prSet/>
      <dgm:spPr/>
      <dgm:t>
        <a:bodyPr/>
        <a:lstStyle/>
        <a:p>
          <a:endParaRPr lang="en-US"/>
        </a:p>
      </dgm:t>
    </dgm:pt>
    <dgm:pt modelId="{C8144F2F-06FB-40F7-9469-573E0F4F2DA6}">
      <dgm:prSet phldrT="[Text]"/>
      <dgm:spPr/>
      <dgm:t>
        <a:bodyPr/>
        <a:lstStyle/>
        <a:p>
          <a:r>
            <a:rPr lang="en-US" dirty="0" smtClean="0">
              <a:latin typeface="Franklin Gothic Medium Cond" panose="020B0606030402020204" pitchFamily="34" charset="0"/>
            </a:rPr>
            <a:t>1992</a:t>
          </a:r>
          <a:endParaRPr lang="en-US" dirty="0">
            <a:latin typeface="Franklin Gothic Medium Cond" panose="020B0606030402020204" pitchFamily="34" charset="0"/>
          </a:endParaRPr>
        </a:p>
      </dgm:t>
    </dgm:pt>
    <dgm:pt modelId="{0C364EAA-10F0-4499-86B9-1A888D182940}" type="parTrans" cxnId="{8772A9D1-B723-4FBF-A4EF-AECF3466E5E8}">
      <dgm:prSet/>
      <dgm:spPr/>
      <dgm:t>
        <a:bodyPr/>
        <a:lstStyle/>
        <a:p>
          <a:endParaRPr lang="en-US"/>
        </a:p>
      </dgm:t>
    </dgm:pt>
    <dgm:pt modelId="{3D35C447-47D2-444C-B667-45C66D1DB93C}" type="sibTrans" cxnId="{8772A9D1-B723-4FBF-A4EF-AECF3466E5E8}">
      <dgm:prSet/>
      <dgm:spPr/>
      <dgm:t>
        <a:bodyPr/>
        <a:lstStyle/>
        <a:p>
          <a:endParaRPr lang="en-US"/>
        </a:p>
      </dgm:t>
    </dgm:pt>
    <dgm:pt modelId="{7777EE38-7DD2-4B2A-B8A7-5B65F57FC736}">
      <dgm:prSet phldrT="[Text]"/>
      <dgm:spPr/>
      <dgm:t>
        <a:bodyPr/>
        <a:lstStyle/>
        <a:p>
          <a:r>
            <a:rPr lang="en-US" dirty="0" smtClean="0">
              <a:latin typeface="Franklin Gothic Medium Cond" panose="020B0606030402020204" pitchFamily="34" charset="0"/>
            </a:rPr>
            <a:t>UNFC</a:t>
          </a:r>
          <a:r>
            <a:rPr lang="gu-IN" dirty="0" smtClean="0">
              <a:latin typeface="Franklin Gothic Medium Cond" panose="020B0606030402020204" pitchFamily="34" charset="0"/>
            </a:rPr>
            <a:t>C</a:t>
          </a:r>
          <a:r>
            <a:rPr lang="en-US" dirty="0" smtClean="0">
              <a:latin typeface="Franklin Gothic Medium Cond" panose="020B0606030402020204" pitchFamily="34" charset="0"/>
            </a:rPr>
            <a:t>C</a:t>
          </a:r>
          <a:endParaRPr lang="en-US" dirty="0">
            <a:latin typeface="Franklin Gothic Medium Cond" panose="020B0606030402020204" pitchFamily="34" charset="0"/>
          </a:endParaRPr>
        </a:p>
      </dgm:t>
    </dgm:pt>
    <dgm:pt modelId="{8E02A3F7-93A7-4861-967E-C28BE94A3D90}" type="parTrans" cxnId="{93EB4298-AC71-4014-9B57-3F83EB1A3F6B}">
      <dgm:prSet/>
      <dgm:spPr/>
      <dgm:t>
        <a:bodyPr/>
        <a:lstStyle/>
        <a:p>
          <a:endParaRPr lang="en-US"/>
        </a:p>
      </dgm:t>
    </dgm:pt>
    <dgm:pt modelId="{2C7EC9D8-F49F-488F-B6C0-5C9BE86E517E}" type="sibTrans" cxnId="{93EB4298-AC71-4014-9B57-3F83EB1A3F6B}">
      <dgm:prSet/>
      <dgm:spPr/>
      <dgm:t>
        <a:bodyPr/>
        <a:lstStyle/>
        <a:p>
          <a:endParaRPr lang="en-US"/>
        </a:p>
      </dgm:t>
    </dgm:pt>
    <dgm:pt modelId="{E611D28A-404B-4DB7-A6F0-EDA5324D66AB}">
      <dgm:prSet phldrT="[Text]"/>
      <dgm:spPr/>
      <dgm:t>
        <a:bodyPr/>
        <a:lstStyle/>
        <a:p>
          <a:r>
            <a:rPr lang="en-US" dirty="0" smtClean="0">
              <a:latin typeface="Franklin Gothic Medium Cond" panose="020B0606030402020204" pitchFamily="34" charset="0"/>
            </a:rPr>
            <a:t>WEF 93</a:t>
          </a:r>
          <a:endParaRPr lang="en-US" dirty="0">
            <a:latin typeface="Franklin Gothic Medium Cond" panose="020B0606030402020204" pitchFamily="34" charset="0"/>
          </a:endParaRPr>
        </a:p>
      </dgm:t>
    </dgm:pt>
    <dgm:pt modelId="{9070FD72-CA84-432C-98AE-EB9948F423DA}" type="parTrans" cxnId="{3B5C5321-C482-4B2F-AE40-CB8A2615042C}">
      <dgm:prSet/>
      <dgm:spPr/>
      <dgm:t>
        <a:bodyPr/>
        <a:lstStyle/>
        <a:p>
          <a:endParaRPr lang="en-US"/>
        </a:p>
      </dgm:t>
    </dgm:pt>
    <dgm:pt modelId="{D6FACFCB-9B68-46E2-A357-587C7B23026C}" type="sibTrans" cxnId="{3B5C5321-C482-4B2F-AE40-CB8A2615042C}">
      <dgm:prSet/>
      <dgm:spPr/>
      <dgm:t>
        <a:bodyPr/>
        <a:lstStyle/>
        <a:p>
          <a:endParaRPr lang="en-US"/>
        </a:p>
      </dgm:t>
    </dgm:pt>
    <dgm:pt modelId="{A551A2B1-A26F-4D34-8B40-2ED8B82BDB1B}">
      <dgm:prSet phldrT="[Text]"/>
      <dgm:spPr/>
      <dgm:t>
        <a:bodyPr/>
        <a:lstStyle/>
        <a:p>
          <a:r>
            <a:rPr lang="en-US" dirty="0" smtClean="0">
              <a:latin typeface="Franklin Gothic Medium Cond" panose="020B0606030402020204" pitchFamily="34" charset="0"/>
            </a:rPr>
            <a:t>Kyoto</a:t>
          </a:r>
          <a:endParaRPr lang="en-US" dirty="0">
            <a:latin typeface="Franklin Gothic Medium Cond" panose="020B0606030402020204" pitchFamily="34" charset="0"/>
          </a:endParaRPr>
        </a:p>
      </dgm:t>
    </dgm:pt>
    <dgm:pt modelId="{973E41F0-5EFE-490A-9A87-1B1BD1A1DAA6}" type="parTrans" cxnId="{D7FE38B4-589A-471E-9843-3AF4F46CE41B}">
      <dgm:prSet/>
      <dgm:spPr/>
      <dgm:t>
        <a:bodyPr/>
        <a:lstStyle/>
        <a:p>
          <a:endParaRPr lang="en-US"/>
        </a:p>
      </dgm:t>
    </dgm:pt>
    <dgm:pt modelId="{47E3A52A-B015-4F16-880A-BB27292FDCC4}" type="sibTrans" cxnId="{D7FE38B4-589A-471E-9843-3AF4F46CE41B}">
      <dgm:prSet/>
      <dgm:spPr/>
      <dgm:t>
        <a:bodyPr/>
        <a:lstStyle/>
        <a:p>
          <a:endParaRPr lang="en-US"/>
        </a:p>
      </dgm:t>
    </dgm:pt>
    <dgm:pt modelId="{9B174891-F689-4D1A-AB47-B507CF4D77F9}">
      <dgm:prSet phldrT="[Text]"/>
      <dgm:spPr/>
      <dgm:t>
        <a:bodyPr/>
        <a:lstStyle/>
        <a:p>
          <a:r>
            <a:rPr lang="en-US" dirty="0" smtClean="0">
              <a:latin typeface="Franklin Gothic Medium Cond" panose="020B0606030402020204" pitchFamily="34" charset="0"/>
            </a:rPr>
            <a:t>1997</a:t>
          </a:r>
          <a:endParaRPr lang="en-US" dirty="0">
            <a:latin typeface="Franklin Gothic Medium Cond" panose="020B0606030402020204" pitchFamily="34" charset="0"/>
          </a:endParaRPr>
        </a:p>
      </dgm:t>
    </dgm:pt>
    <dgm:pt modelId="{FABF15A6-49D6-44E6-A7AA-B18492103936}" type="parTrans" cxnId="{1D85AF73-9F43-435F-89EB-1A36B93FF8F8}">
      <dgm:prSet/>
      <dgm:spPr/>
      <dgm:t>
        <a:bodyPr/>
        <a:lstStyle/>
        <a:p>
          <a:endParaRPr lang="en-US"/>
        </a:p>
      </dgm:t>
    </dgm:pt>
    <dgm:pt modelId="{578FC60F-75E3-4C45-B570-22859173B14C}" type="sibTrans" cxnId="{1D85AF73-9F43-435F-89EB-1A36B93FF8F8}">
      <dgm:prSet/>
      <dgm:spPr/>
      <dgm:t>
        <a:bodyPr/>
        <a:lstStyle/>
        <a:p>
          <a:endParaRPr lang="en-US"/>
        </a:p>
      </dgm:t>
    </dgm:pt>
    <dgm:pt modelId="{2CCDD8D7-2F93-4943-ABB6-A83A9ACAFFE4}">
      <dgm:prSet phldrT="[Text]"/>
      <dgm:spPr/>
      <dgm:t>
        <a:bodyPr/>
        <a:lstStyle/>
        <a:p>
          <a:r>
            <a:rPr lang="en-US" dirty="0" smtClean="0">
              <a:latin typeface="Franklin Gothic Medium Cond" panose="020B0606030402020204" pitchFamily="34" charset="0"/>
            </a:rPr>
            <a:t>With effective from</a:t>
          </a:r>
          <a:endParaRPr lang="en-US" dirty="0">
            <a:latin typeface="Franklin Gothic Medium Cond" panose="020B0606030402020204" pitchFamily="34" charset="0"/>
          </a:endParaRPr>
        </a:p>
      </dgm:t>
    </dgm:pt>
    <dgm:pt modelId="{1D87FB5B-7982-4EBF-84CE-0183213CDAE3}" type="parTrans" cxnId="{B96582D2-34FE-480A-8893-C66220AD4473}">
      <dgm:prSet/>
      <dgm:spPr/>
      <dgm:t>
        <a:bodyPr/>
        <a:lstStyle/>
        <a:p>
          <a:endParaRPr lang="en-US"/>
        </a:p>
      </dgm:t>
    </dgm:pt>
    <dgm:pt modelId="{7038B2D4-F734-481B-8EC7-D19A7F8C24A2}" type="sibTrans" cxnId="{B96582D2-34FE-480A-8893-C66220AD4473}">
      <dgm:prSet/>
      <dgm:spPr/>
      <dgm:t>
        <a:bodyPr/>
        <a:lstStyle/>
        <a:p>
          <a:endParaRPr lang="en-US"/>
        </a:p>
      </dgm:t>
    </dgm:pt>
    <dgm:pt modelId="{3B9EA3DE-01A6-4AB8-BD15-8881B2F1A406}" type="pres">
      <dgm:prSet presAssocID="{B6BCD312-09E8-4CC9-AE23-ED7241CF527D}" presName="rootnode" presStyleCnt="0">
        <dgm:presLayoutVars>
          <dgm:chMax/>
          <dgm:chPref/>
          <dgm:dir/>
          <dgm:animLvl val="lvl"/>
        </dgm:presLayoutVars>
      </dgm:prSet>
      <dgm:spPr/>
      <dgm:t>
        <a:bodyPr/>
        <a:lstStyle/>
        <a:p>
          <a:endParaRPr lang="en-US"/>
        </a:p>
      </dgm:t>
    </dgm:pt>
    <dgm:pt modelId="{44726996-8EE3-4D5E-948A-98119951B0A5}" type="pres">
      <dgm:prSet presAssocID="{BC5E3166-45DB-4D0E-A013-E99EB99F7DEE}" presName="composite" presStyleCnt="0"/>
      <dgm:spPr/>
      <dgm:t>
        <a:bodyPr/>
        <a:lstStyle/>
        <a:p>
          <a:endParaRPr lang="en-US"/>
        </a:p>
      </dgm:t>
    </dgm:pt>
    <dgm:pt modelId="{81A0A4FC-C041-47A8-9AB4-5B8C42BED49B}" type="pres">
      <dgm:prSet presAssocID="{BC5E3166-45DB-4D0E-A013-E99EB99F7DEE}" presName="bentUpArrow1" presStyleLbl="alignImgPlace1" presStyleIdx="0" presStyleCnt="2"/>
      <dgm:spPr/>
      <dgm:t>
        <a:bodyPr/>
        <a:lstStyle/>
        <a:p>
          <a:endParaRPr lang="en-US"/>
        </a:p>
      </dgm:t>
    </dgm:pt>
    <dgm:pt modelId="{5133AD54-3D2A-49E2-8AA8-68040B18DB4F}" type="pres">
      <dgm:prSet presAssocID="{BC5E3166-45DB-4D0E-A013-E99EB99F7DEE}" presName="ParentText" presStyleLbl="node1" presStyleIdx="0" presStyleCnt="3">
        <dgm:presLayoutVars>
          <dgm:chMax val="1"/>
          <dgm:chPref val="1"/>
          <dgm:bulletEnabled val="1"/>
        </dgm:presLayoutVars>
      </dgm:prSet>
      <dgm:spPr/>
      <dgm:t>
        <a:bodyPr/>
        <a:lstStyle/>
        <a:p>
          <a:endParaRPr lang="en-US"/>
        </a:p>
      </dgm:t>
    </dgm:pt>
    <dgm:pt modelId="{CA54D85A-AA18-4694-AA66-DA82910AF4E7}" type="pres">
      <dgm:prSet presAssocID="{BC5E3166-45DB-4D0E-A013-E99EB99F7DEE}" presName="ChildText" presStyleLbl="revTx" presStyleIdx="0" presStyleCnt="3">
        <dgm:presLayoutVars>
          <dgm:chMax val="0"/>
          <dgm:chPref val="0"/>
          <dgm:bulletEnabled val="1"/>
        </dgm:presLayoutVars>
      </dgm:prSet>
      <dgm:spPr/>
      <dgm:t>
        <a:bodyPr/>
        <a:lstStyle/>
        <a:p>
          <a:endParaRPr lang="en-US"/>
        </a:p>
      </dgm:t>
    </dgm:pt>
    <dgm:pt modelId="{6729E7A3-C3E3-445A-84E8-5C3204128FD6}" type="pres">
      <dgm:prSet presAssocID="{7CCC6383-3524-42CE-9FFC-9B7F0C06DFFC}" presName="sibTrans" presStyleCnt="0"/>
      <dgm:spPr/>
      <dgm:t>
        <a:bodyPr/>
        <a:lstStyle/>
        <a:p>
          <a:endParaRPr lang="en-US"/>
        </a:p>
      </dgm:t>
    </dgm:pt>
    <dgm:pt modelId="{6DBC6BC1-5EE4-429D-9CDF-C04A00C537B2}" type="pres">
      <dgm:prSet presAssocID="{7777EE38-7DD2-4B2A-B8A7-5B65F57FC736}" presName="composite" presStyleCnt="0"/>
      <dgm:spPr/>
      <dgm:t>
        <a:bodyPr/>
        <a:lstStyle/>
        <a:p>
          <a:endParaRPr lang="en-US"/>
        </a:p>
      </dgm:t>
    </dgm:pt>
    <dgm:pt modelId="{18D1F938-742F-471D-BD5B-CEA940F4B8DE}" type="pres">
      <dgm:prSet presAssocID="{7777EE38-7DD2-4B2A-B8A7-5B65F57FC736}" presName="bentUpArrow1" presStyleLbl="alignImgPlace1" presStyleIdx="1" presStyleCnt="2"/>
      <dgm:spPr/>
      <dgm:t>
        <a:bodyPr/>
        <a:lstStyle/>
        <a:p>
          <a:endParaRPr lang="en-US"/>
        </a:p>
      </dgm:t>
    </dgm:pt>
    <dgm:pt modelId="{95E9908D-31EF-4675-BB99-15A3EFBCE0B8}" type="pres">
      <dgm:prSet presAssocID="{7777EE38-7DD2-4B2A-B8A7-5B65F57FC736}" presName="ParentText" presStyleLbl="node1" presStyleIdx="1" presStyleCnt="3">
        <dgm:presLayoutVars>
          <dgm:chMax val="1"/>
          <dgm:chPref val="1"/>
          <dgm:bulletEnabled val="1"/>
        </dgm:presLayoutVars>
      </dgm:prSet>
      <dgm:spPr/>
      <dgm:t>
        <a:bodyPr/>
        <a:lstStyle/>
        <a:p>
          <a:endParaRPr lang="en-US"/>
        </a:p>
      </dgm:t>
    </dgm:pt>
    <dgm:pt modelId="{1936266D-F2B4-4D8E-9E93-33664ECEA43A}" type="pres">
      <dgm:prSet presAssocID="{7777EE38-7DD2-4B2A-B8A7-5B65F57FC736}" presName="ChildText" presStyleLbl="revTx" presStyleIdx="1" presStyleCnt="3" custScaleX="282473" custLinFactNeighborX="94465" custLinFactNeighborY="-2824">
        <dgm:presLayoutVars>
          <dgm:chMax val="0"/>
          <dgm:chPref val="0"/>
          <dgm:bulletEnabled val="1"/>
        </dgm:presLayoutVars>
      </dgm:prSet>
      <dgm:spPr/>
      <dgm:t>
        <a:bodyPr/>
        <a:lstStyle/>
        <a:p>
          <a:endParaRPr lang="en-US"/>
        </a:p>
      </dgm:t>
    </dgm:pt>
    <dgm:pt modelId="{02372CF7-F75F-475F-82F1-7BAA39635850}" type="pres">
      <dgm:prSet presAssocID="{2C7EC9D8-F49F-488F-B6C0-5C9BE86E517E}" presName="sibTrans" presStyleCnt="0"/>
      <dgm:spPr/>
      <dgm:t>
        <a:bodyPr/>
        <a:lstStyle/>
        <a:p>
          <a:endParaRPr lang="en-US"/>
        </a:p>
      </dgm:t>
    </dgm:pt>
    <dgm:pt modelId="{6434EF0B-B8F9-44EF-82F8-EC2B84F0F85E}" type="pres">
      <dgm:prSet presAssocID="{A551A2B1-A26F-4D34-8B40-2ED8B82BDB1B}" presName="composite" presStyleCnt="0"/>
      <dgm:spPr/>
      <dgm:t>
        <a:bodyPr/>
        <a:lstStyle/>
        <a:p>
          <a:endParaRPr lang="en-US"/>
        </a:p>
      </dgm:t>
    </dgm:pt>
    <dgm:pt modelId="{32270F86-7EA0-4BB0-87BE-B4B9FEF907DC}" type="pres">
      <dgm:prSet presAssocID="{A551A2B1-A26F-4D34-8B40-2ED8B82BDB1B}" presName="ParentText" presStyleLbl="node1" presStyleIdx="2" presStyleCnt="3">
        <dgm:presLayoutVars>
          <dgm:chMax val="1"/>
          <dgm:chPref val="1"/>
          <dgm:bulletEnabled val="1"/>
        </dgm:presLayoutVars>
      </dgm:prSet>
      <dgm:spPr/>
      <dgm:t>
        <a:bodyPr/>
        <a:lstStyle/>
        <a:p>
          <a:endParaRPr lang="en-US"/>
        </a:p>
      </dgm:t>
    </dgm:pt>
    <dgm:pt modelId="{BC7408ED-ADC1-4188-A556-5F09A8DE384A}" type="pres">
      <dgm:prSet presAssocID="{A551A2B1-A26F-4D34-8B40-2ED8B82BDB1B}" presName="FinalChildText" presStyleLbl="revTx" presStyleIdx="2" presStyleCnt="3">
        <dgm:presLayoutVars>
          <dgm:chMax val="0"/>
          <dgm:chPref val="0"/>
          <dgm:bulletEnabled val="1"/>
        </dgm:presLayoutVars>
      </dgm:prSet>
      <dgm:spPr/>
      <dgm:t>
        <a:bodyPr/>
        <a:lstStyle/>
        <a:p>
          <a:endParaRPr lang="en-US"/>
        </a:p>
      </dgm:t>
    </dgm:pt>
  </dgm:ptLst>
  <dgm:cxnLst>
    <dgm:cxn modelId="{0D03926D-8338-470D-8BDF-B16932EB872E}" srcId="{B6BCD312-09E8-4CC9-AE23-ED7241CF527D}" destId="{BC5E3166-45DB-4D0E-A013-E99EB99F7DEE}" srcOrd="0" destOrd="0" parTransId="{45E7C140-358E-4D20-9027-5986EE305A39}" sibTransId="{7CCC6383-3524-42CE-9FFC-9B7F0C06DFFC}"/>
    <dgm:cxn modelId="{003F49AB-9E57-4953-B195-4B8E843C15DD}" type="presOf" srcId="{B6BCD312-09E8-4CC9-AE23-ED7241CF527D}" destId="{3B9EA3DE-01A6-4AB8-BD15-8881B2F1A406}" srcOrd="0" destOrd="0" presId="urn:microsoft.com/office/officeart/2005/8/layout/StepDownProcess"/>
    <dgm:cxn modelId="{BFF8B2BF-AA2E-42AB-80ED-A6824A92F5D6}" type="presOf" srcId="{C8144F2F-06FB-40F7-9469-573E0F4F2DA6}" destId="{CA54D85A-AA18-4694-AA66-DA82910AF4E7}" srcOrd="0" destOrd="0" presId="urn:microsoft.com/office/officeart/2005/8/layout/StepDownProcess"/>
    <dgm:cxn modelId="{C8DA388B-B2F8-4868-9A0E-DC55EDB0A869}" type="presOf" srcId="{7777EE38-7DD2-4B2A-B8A7-5B65F57FC736}" destId="{95E9908D-31EF-4675-BB99-15A3EFBCE0B8}" srcOrd="0" destOrd="0" presId="urn:microsoft.com/office/officeart/2005/8/layout/StepDownProcess"/>
    <dgm:cxn modelId="{65EF9FEA-ABA3-48A1-B567-7502FE25B1D4}" type="presOf" srcId="{BC5E3166-45DB-4D0E-A013-E99EB99F7DEE}" destId="{5133AD54-3D2A-49E2-8AA8-68040B18DB4F}" srcOrd="0" destOrd="0" presId="urn:microsoft.com/office/officeart/2005/8/layout/StepDownProcess"/>
    <dgm:cxn modelId="{5906CD78-F4E4-4E14-93E5-3FFF0C04DE09}" type="presOf" srcId="{2CCDD8D7-2F93-4943-ABB6-A83A9ACAFFE4}" destId="{1936266D-F2B4-4D8E-9E93-33664ECEA43A}" srcOrd="0" destOrd="1" presId="urn:microsoft.com/office/officeart/2005/8/layout/StepDownProcess"/>
    <dgm:cxn modelId="{4D40C753-873C-4407-9892-3EEBE7E0CC20}" type="presOf" srcId="{A551A2B1-A26F-4D34-8B40-2ED8B82BDB1B}" destId="{32270F86-7EA0-4BB0-87BE-B4B9FEF907DC}" srcOrd="0" destOrd="0" presId="urn:microsoft.com/office/officeart/2005/8/layout/StepDownProcess"/>
    <dgm:cxn modelId="{8772A9D1-B723-4FBF-A4EF-AECF3466E5E8}" srcId="{BC5E3166-45DB-4D0E-A013-E99EB99F7DEE}" destId="{C8144F2F-06FB-40F7-9469-573E0F4F2DA6}" srcOrd="0" destOrd="0" parTransId="{0C364EAA-10F0-4499-86B9-1A888D182940}" sibTransId="{3D35C447-47D2-444C-B667-45C66D1DB93C}"/>
    <dgm:cxn modelId="{3B5C5321-C482-4B2F-AE40-CB8A2615042C}" srcId="{7777EE38-7DD2-4B2A-B8A7-5B65F57FC736}" destId="{E611D28A-404B-4DB7-A6F0-EDA5324D66AB}" srcOrd="0" destOrd="0" parTransId="{9070FD72-CA84-432C-98AE-EB9948F423DA}" sibTransId="{D6FACFCB-9B68-46E2-A357-587C7B23026C}"/>
    <dgm:cxn modelId="{A168314F-E819-4D7B-AB03-9F0A989D5E50}" type="presOf" srcId="{9B174891-F689-4D1A-AB47-B507CF4D77F9}" destId="{BC7408ED-ADC1-4188-A556-5F09A8DE384A}" srcOrd="0" destOrd="0" presId="urn:microsoft.com/office/officeart/2005/8/layout/StepDownProcess"/>
    <dgm:cxn modelId="{B96582D2-34FE-480A-8893-C66220AD4473}" srcId="{7777EE38-7DD2-4B2A-B8A7-5B65F57FC736}" destId="{2CCDD8D7-2F93-4943-ABB6-A83A9ACAFFE4}" srcOrd="1" destOrd="0" parTransId="{1D87FB5B-7982-4EBF-84CE-0183213CDAE3}" sibTransId="{7038B2D4-F734-481B-8EC7-D19A7F8C24A2}"/>
    <dgm:cxn modelId="{D7FE38B4-589A-471E-9843-3AF4F46CE41B}" srcId="{B6BCD312-09E8-4CC9-AE23-ED7241CF527D}" destId="{A551A2B1-A26F-4D34-8B40-2ED8B82BDB1B}" srcOrd="2" destOrd="0" parTransId="{973E41F0-5EFE-490A-9A87-1B1BD1A1DAA6}" sibTransId="{47E3A52A-B015-4F16-880A-BB27292FDCC4}"/>
    <dgm:cxn modelId="{1D85AF73-9F43-435F-89EB-1A36B93FF8F8}" srcId="{A551A2B1-A26F-4D34-8B40-2ED8B82BDB1B}" destId="{9B174891-F689-4D1A-AB47-B507CF4D77F9}" srcOrd="0" destOrd="0" parTransId="{FABF15A6-49D6-44E6-A7AA-B18492103936}" sibTransId="{578FC60F-75E3-4C45-B570-22859173B14C}"/>
    <dgm:cxn modelId="{0BCA89C4-597D-45DC-A19C-118E4CF17372}" type="presOf" srcId="{E611D28A-404B-4DB7-A6F0-EDA5324D66AB}" destId="{1936266D-F2B4-4D8E-9E93-33664ECEA43A}" srcOrd="0" destOrd="0" presId="urn:microsoft.com/office/officeart/2005/8/layout/StepDownProcess"/>
    <dgm:cxn modelId="{93EB4298-AC71-4014-9B57-3F83EB1A3F6B}" srcId="{B6BCD312-09E8-4CC9-AE23-ED7241CF527D}" destId="{7777EE38-7DD2-4B2A-B8A7-5B65F57FC736}" srcOrd="1" destOrd="0" parTransId="{8E02A3F7-93A7-4861-967E-C28BE94A3D90}" sibTransId="{2C7EC9D8-F49F-488F-B6C0-5C9BE86E517E}"/>
    <dgm:cxn modelId="{D008E549-0753-494F-A137-D6A303A971CD}" type="presParOf" srcId="{3B9EA3DE-01A6-4AB8-BD15-8881B2F1A406}" destId="{44726996-8EE3-4D5E-948A-98119951B0A5}" srcOrd="0" destOrd="0" presId="urn:microsoft.com/office/officeart/2005/8/layout/StepDownProcess"/>
    <dgm:cxn modelId="{C0B5AB17-B93C-4A75-88E2-71A55EDE209F}" type="presParOf" srcId="{44726996-8EE3-4D5E-948A-98119951B0A5}" destId="{81A0A4FC-C041-47A8-9AB4-5B8C42BED49B}" srcOrd="0" destOrd="0" presId="urn:microsoft.com/office/officeart/2005/8/layout/StepDownProcess"/>
    <dgm:cxn modelId="{A6A6884F-3A9C-459E-BC94-AFA42BE1F071}" type="presParOf" srcId="{44726996-8EE3-4D5E-948A-98119951B0A5}" destId="{5133AD54-3D2A-49E2-8AA8-68040B18DB4F}" srcOrd="1" destOrd="0" presId="urn:microsoft.com/office/officeart/2005/8/layout/StepDownProcess"/>
    <dgm:cxn modelId="{8D1935F1-4846-4F96-94A9-0D13512D8095}" type="presParOf" srcId="{44726996-8EE3-4D5E-948A-98119951B0A5}" destId="{CA54D85A-AA18-4694-AA66-DA82910AF4E7}" srcOrd="2" destOrd="0" presId="urn:microsoft.com/office/officeart/2005/8/layout/StepDownProcess"/>
    <dgm:cxn modelId="{63D4E486-BA1E-4DBD-912B-B823B6584648}" type="presParOf" srcId="{3B9EA3DE-01A6-4AB8-BD15-8881B2F1A406}" destId="{6729E7A3-C3E3-445A-84E8-5C3204128FD6}" srcOrd="1" destOrd="0" presId="urn:microsoft.com/office/officeart/2005/8/layout/StepDownProcess"/>
    <dgm:cxn modelId="{1B8C265D-25C5-4220-AC62-FFF4D28D587F}" type="presParOf" srcId="{3B9EA3DE-01A6-4AB8-BD15-8881B2F1A406}" destId="{6DBC6BC1-5EE4-429D-9CDF-C04A00C537B2}" srcOrd="2" destOrd="0" presId="urn:microsoft.com/office/officeart/2005/8/layout/StepDownProcess"/>
    <dgm:cxn modelId="{A47872E6-B083-448C-BCDE-A9B556B68F1A}" type="presParOf" srcId="{6DBC6BC1-5EE4-429D-9CDF-C04A00C537B2}" destId="{18D1F938-742F-471D-BD5B-CEA940F4B8DE}" srcOrd="0" destOrd="0" presId="urn:microsoft.com/office/officeart/2005/8/layout/StepDownProcess"/>
    <dgm:cxn modelId="{BE914FFD-56A4-4F8B-98E9-F29BC83FC85E}" type="presParOf" srcId="{6DBC6BC1-5EE4-429D-9CDF-C04A00C537B2}" destId="{95E9908D-31EF-4675-BB99-15A3EFBCE0B8}" srcOrd="1" destOrd="0" presId="urn:microsoft.com/office/officeart/2005/8/layout/StepDownProcess"/>
    <dgm:cxn modelId="{3C4ECAF6-9BE2-4E48-A11F-B8AF54B3EFB6}" type="presParOf" srcId="{6DBC6BC1-5EE4-429D-9CDF-C04A00C537B2}" destId="{1936266D-F2B4-4D8E-9E93-33664ECEA43A}" srcOrd="2" destOrd="0" presId="urn:microsoft.com/office/officeart/2005/8/layout/StepDownProcess"/>
    <dgm:cxn modelId="{0C58ABAD-CE25-43DB-8BE1-43F5B176B5E0}" type="presParOf" srcId="{3B9EA3DE-01A6-4AB8-BD15-8881B2F1A406}" destId="{02372CF7-F75F-475F-82F1-7BAA39635850}" srcOrd="3" destOrd="0" presId="urn:microsoft.com/office/officeart/2005/8/layout/StepDownProcess"/>
    <dgm:cxn modelId="{2AAD5DC2-7C77-4F3B-B95B-18CAA8CF6145}" type="presParOf" srcId="{3B9EA3DE-01A6-4AB8-BD15-8881B2F1A406}" destId="{6434EF0B-B8F9-44EF-82F8-EC2B84F0F85E}" srcOrd="4" destOrd="0" presId="urn:microsoft.com/office/officeart/2005/8/layout/StepDownProcess"/>
    <dgm:cxn modelId="{6D0BA720-759D-4F3A-829B-0BB0B3AD1D69}" type="presParOf" srcId="{6434EF0B-B8F9-44EF-82F8-EC2B84F0F85E}" destId="{32270F86-7EA0-4BB0-87BE-B4B9FEF907DC}" srcOrd="0" destOrd="0" presId="urn:microsoft.com/office/officeart/2005/8/layout/StepDownProcess"/>
    <dgm:cxn modelId="{5907538A-CD49-44A7-BAD5-A6FD48A2BD67}" type="presParOf" srcId="{6434EF0B-B8F9-44EF-82F8-EC2B84F0F85E}" destId="{BC7408ED-ADC1-4188-A556-5F09A8DE384A}"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B8224BF-9E8A-4CB6-86C8-66C8FB81150C}" type="doc">
      <dgm:prSet loTypeId="urn:microsoft.com/office/officeart/2008/layout/TitlePictureLineup" loCatId="picture" qsTypeId="urn:microsoft.com/office/officeart/2005/8/quickstyle/simple1" qsCatId="simple" csTypeId="urn:microsoft.com/office/officeart/2005/8/colors/accent2_5" csCatId="accent2" phldr="1"/>
      <dgm:spPr/>
      <dgm:t>
        <a:bodyPr/>
        <a:lstStyle/>
        <a:p>
          <a:endParaRPr lang="en-US"/>
        </a:p>
      </dgm:t>
    </dgm:pt>
    <dgm:pt modelId="{32E95FC7-F734-42B6-A164-BA874E11BFA0}">
      <dgm:prSet phldrT="[Text]"/>
      <dgm:spPr/>
      <dgm:t>
        <a:bodyPr/>
        <a:lstStyle/>
        <a:p>
          <a:r>
            <a:rPr lang="en-US" smtClean="0">
              <a:solidFill>
                <a:schemeClr val="bg1"/>
              </a:solidFill>
              <a:latin typeface="Franklin Gothic Medium Cond" panose="020B0606030402020204" pitchFamily="34" charset="0"/>
            </a:rPr>
            <a:t>1</a:t>
          </a:r>
          <a:endParaRPr lang="en-US" dirty="0" smtClean="0">
            <a:solidFill>
              <a:schemeClr val="bg1"/>
            </a:solidFill>
            <a:latin typeface="Franklin Gothic Medium Cond" panose="020B0606030402020204" pitchFamily="34" charset="0"/>
          </a:endParaRPr>
        </a:p>
      </dgm:t>
    </dgm:pt>
    <dgm:pt modelId="{FB694FD0-CEEF-421A-977A-4BBFD496B7C8}" type="parTrans" cxnId="{84A0A62A-A0C7-42F3-8977-63FD18EB18B7}">
      <dgm:prSet/>
      <dgm:spPr/>
      <dgm:t>
        <a:bodyPr/>
        <a:lstStyle/>
        <a:p>
          <a:endParaRPr lang="en-US"/>
        </a:p>
      </dgm:t>
    </dgm:pt>
    <dgm:pt modelId="{968E3849-AF7E-488D-A6BD-EA257E065909}" type="sibTrans" cxnId="{84A0A62A-A0C7-42F3-8977-63FD18EB18B7}">
      <dgm:prSet/>
      <dgm:spPr/>
      <dgm:t>
        <a:bodyPr/>
        <a:lstStyle/>
        <a:p>
          <a:endParaRPr lang="en-US"/>
        </a:p>
      </dgm:t>
    </dgm:pt>
    <dgm:pt modelId="{5E01E385-07B2-4462-8542-6CE7F712D917}">
      <dgm:prSet phldrT="[Text]"/>
      <dgm:spPr/>
      <dgm:t>
        <a:bodyPr/>
        <a:lstStyle/>
        <a:p>
          <a:r>
            <a:rPr lang="en-US" smtClean="0">
              <a:solidFill>
                <a:schemeClr val="bg1"/>
              </a:solidFill>
              <a:latin typeface="Franklin Gothic Medium Cond" panose="020B0606030402020204" pitchFamily="34" charset="0"/>
            </a:rPr>
            <a:t>2</a:t>
          </a:r>
          <a:endParaRPr lang="en-US" dirty="0" smtClean="0">
            <a:solidFill>
              <a:schemeClr val="bg1"/>
            </a:solidFill>
            <a:latin typeface="Franklin Gothic Medium Cond" panose="020B0606030402020204" pitchFamily="34" charset="0"/>
          </a:endParaRPr>
        </a:p>
      </dgm:t>
    </dgm:pt>
    <dgm:pt modelId="{D235EBBF-C2B4-4C21-9096-C137BC78ECDC}" type="parTrans" cxnId="{8079C188-C43D-47A7-AC1B-6947DCCB7918}">
      <dgm:prSet/>
      <dgm:spPr/>
      <dgm:t>
        <a:bodyPr/>
        <a:lstStyle/>
        <a:p>
          <a:endParaRPr lang="en-US"/>
        </a:p>
      </dgm:t>
    </dgm:pt>
    <dgm:pt modelId="{859748EB-A5A7-4507-9E1D-7E962605E118}" type="sibTrans" cxnId="{8079C188-C43D-47A7-AC1B-6947DCCB7918}">
      <dgm:prSet/>
      <dgm:spPr/>
      <dgm:t>
        <a:bodyPr/>
        <a:lstStyle/>
        <a:p>
          <a:endParaRPr lang="en-US"/>
        </a:p>
      </dgm:t>
    </dgm:pt>
    <dgm:pt modelId="{5F511A9C-6039-4E72-93AC-BE2216890484}">
      <dgm:prSet phldrT="[Text]"/>
      <dgm:spPr/>
      <dgm:t>
        <a:bodyPr/>
        <a:lstStyle/>
        <a:p>
          <a:r>
            <a:rPr lang="en-US" smtClean="0">
              <a:solidFill>
                <a:schemeClr val="bg1"/>
              </a:solidFill>
              <a:latin typeface="Franklin Gothic Medium Cond" panose="020B0606030402020204" pitchFamily="34" charset="0"/>
            </a:rPr>
            <a:t>Nations who pledged to ▼GHG</a:t>
          </a:r>
          <a:endParaRPr lang="en-US" dirty="0" smtClean="0">
            <a:solidFill>
              <a:schemeClr val="bg1"/>
            </a:solidFill>
            <a:latin typeface="Franklin Gothic Medium Cond" panose="020B0606030402020204" pitchFamily="34" charset="0"/>
          </a:endParaRPr>
        </a:p>
      </dgm:t>
    </dgm:pt>
    <dgm:pt modelId="{61863C79-C863-4BB4-9467-14580C7B9185}" type="parTrans" cxnId="{40958CAF-2452-4EAE-AB82-52442FC9404A}">
      <dgm:prSet/>
      <dgm:spPr/>
      <dgm:t>
        <a:bodyPr/>
        <a:lstStyle/>
        <a:p>
          <a:endParaRPr lang="en-US"/>
        </a:p>
      </dgm:t>
    </dgm:pt>
    <dgm:pt modelId="{49482A88-BF3C-4DC3-AA59-5D7A60355236}" type="sibTrans" cxnId="{40958CAF-2452-4EAE-AB82-52442FC9404A}">
      <dgm:prSet/>
      <dgm:spPr/>
      <dgm:t>
        <a:bodyPr/>
        <a:lstStyle/>
        <a:p>
          <a:endParaRPr lang="en-US"/>
        </a:p>
      </dgm:t>
    </dgm:pt>
    <dgm:pt modelId="{EBEFABC4-651F-4382-9ABF-BF3564315B44}">
      <dgm:prSet phldrT="[Text]"/>
      <dgm:spPr/>
      <dgm:t>
        <a:bodyPr/>
        <a:lstStyle/>
        <a:p>
          <a:r>
            <a:rPr lang="en-US" dirty="0" smtClean="0">
              <a:solidFill>
                <a:schemeClr val="bg1"/>
              </a:solidFill>
              <a:latin typeface="Franklin Gothic Medium Cond" panose="020B0606030402020204" pitchFamily="34" charset="0"/>
            </a:rPr>
            <a:t>Nations who’ll give finance to 3</a:t>
          </a:r>
          <a:r>
            <a:rPr lang="en-US" baseline="30000" dirty="0" smtClean="0">
              <a:solidFill>
                <a:schemeClr val="bg1"/>
              </a:solidFill>
              <a:latin typeface="Franklin Gothic Medium Cond" panose="020B0606030402020204" pitchFamily="34" charset="0"/>
            </a:rPr>
            <a:t>rd</a:t>
          </a:r>
          <a:r>
            <a:rPr lang="en-US" dirty="0" smtClean="0">
              <a:solidFill>
                <a:schemeClr val="bg1"/>
              </a:solidFill>
              <a:latin typeface="Franklin Gothic Medium Cond" panose="020B0606030402020204" pitchFamily="34" charset="0"/>
            </a:rPr>
            <a:t> world</a:t>
          </a:r>
        </a:p>
      </dgm:t>
    </dgm:pt>
    <dgm:pt modelId="{DF4A201D-FFA1-462B-A069-C5712239452F}" type="parTrans" cxnId="{B905053E-8BE1-4E03-97B0-2FB0B87FF7E7}">
      <dgm:prSet/>
      <dgm:spPr/>
      <dgm:t>
        <a:bodyPr/>
        <a:lstStyle/>
        <a:p>
          <a:endParaRPr lang="en-US"/>
        </a:p>
      </dgm:t>
    </dgm:pt>
    <dgm:pt modelId="{367E5255-3371-49E8-B7D4-71CF0ADDF445}" type="sibTrans" cxnId="{B905053E-8BE1-4E03-97B0-2FB0B87FF7E7}">
      <dgm:prSet/>
      <dgm:spPr/>
      <dgm:t>
        <a:bodyPr/>
        <a:lstStyle/>
        <a:p>
          <a:endParaRPr lang="en-US"/>
        </a:p>
      </dgm:t>
    </dgm:pt>
    <dgm:pt modelId="{958E68E3-B826-4FF6-B1A1-84C9F6DD1DE7}" type="pres">
      <dgm:prSet presAssocID="{AB8224BF-9E8A-4CB6-86C8-66C8FB81150C}" presName="Name0" presStyleCnt="0">
        <dgm:presLayoutVars>
          <dgm:dir/>
        </dgm:presLayoutVars>
      </dgm:prSet>
      <dgm:spPr/>
      <dgm:t>
        <a:bodyPr/>
        <a:lstStyle/>
        <a:p>
          <a:endParaRPr lang="en-US"/>
        </a:p>
      </dgm:t>
    </dgm:pt>
    <dgm:pt modelId="{25342A45-3B45-400E-9185-43F3AC57CC12}" type="pres">
      <dgm:prSet presAssocID="{32E95FC7-F734-42B6-A164-BA874E11BFA0}" presName="composite" presStyleCnt="0"/>
      <dgm:spPr/>
    </dgm:pt>
    <dgm:pt modelId="{075AD57C-4794-4EFF-AAF8-DDAA1182693E}" type="pres">
      <dgm:prSet presAssocID="{32E95FC7-F734-42B6-A164-BA874E11BFA0}" presName="Accent" presStyleLbl="alignAcc1" presStyleIdx="0" presStyleCnt="2"/>
      <dgm:spPr/>
    </dgm:pt>
    <dgm:pt modelId="{46F40EF5-6A00-4EF5-9735-A723A25687DB}" type="pres">
      <dgm:prSet presAssocID="{32E95FC7-F734-42B6-A164-BA874E11BFA0}" presName="Image" presStyleLbl="node1" presStyleIdx="0" presStyleCnt="2"/>
      <dgm:spPr>
        <a:blipFill rotWithShape="1">
          <a:blip xmlns:r="http://schemas.openxmlformats.org/officeDocument/2006/relationships" r:embed="rId1"/>
          <a:stretch>
            <a:fillRect/>
          </a:stretch>
        </a:blipFill>
      </dgm:spPr>
    </dgm:pt>
    <dgm:pt modelId="{4AFF080A-CDF0-46A1-B273-571124E04C8B}" type="pres">
      <dgm:prSet presAssocID="{32E95FC7-F734-42B6-A164-BA874E11BFA0}" presName="Child" presStyleLbl="revTx" presStyleIdx="0" presStyleCnt="2">
        <dgm:presLayoutVars>
          <dgm:bulletEnabled val="1"/>
        </dgm:presLayoutVars>
      </dgm:prSet>
      <dgm:spPr/>
      <dgm:t>
        <a:bodyPr/>
        <a:lstStyle/>
        <a:p>
          <a:endParaRPr lang="en-US"/>
        </a:p>
      </dgm:t>
    </dgm:pt>
    <dgm:pt modelId="{53AB6F8B-DE91-4666-BEC2-0C5CF0DE4E9F}" type="pres">
      <dgm:prSet presAssocID="{32E95FC7-F734-42B6-A164-BA874E11BFA0}" presName="Parent" presStyleLbl="alignNode1" presStyleIdx="0" presStyleCnt="2">
        <dgm:presLayoutVars>
          <dgm:bulletEnabled val="1"/>
        </dgm:presLayoutVars>
      </dgm:prSet>
      <dgm:spPr/>
      <dgm:t>
        <a:bodyPr/>
        <a:lstStyle/>
        <a:p>
          <a:endParaRPr lang="en-US"/>
        </a:p>
      </dgm:t>
    </dgm:pt>
    <dgm:pt modelId="{77775D5F-D334-47CD-AC5B-0BAD5CB11875}" type="pres">
      <dgm:prSet presAssocID="{968E3849-AF7E-488D-A6BD-EA257E065909}" presName="sibTrans" presStyleCnt="0"/>
      <dgm:spPr/>
    </dgm:pt>
    <dgm:pt modelId="{44AE3BD5-DBE6-4E8D-B77B-7ED4A9818E58}" type="pres">
      <dgm:prSet presAssocID="{5E01E385-07B2-4462-8542-6CE7F712D917}" presName="composite" presStyleCnt="0"/>
      <dgm:spPr/>
    </dgm:pt>
    <dgm:pt modelId="{7227F108-EFBD-4C56-AD09-9984F284D4E5}" type="pres">
      <dgm:prSet presAssocID="{5E01E385-07B2-4462-8542-6CE7F712D917}" presName="Accent" presStyleLbl="alignAcc1" presStyleIdx="1" presStyleCnt="2"/>
      <dgm:spPr/>
    </dgm:pt>
    <dgm:pt modelId="{AE222F4A-E0CE-4817-9735-A102116E7FE7}" type="pres">
      <dgm:prSet presAssocID="{5E01E385-07B2-4462-8542-6CE7F712D917}" presName="Image" presStyleLbl="node1" presStyleIdx="1" presStyleCnt="2"/>
      <dgm:spPr>
        <a:blipFill rotWithShape="1">
          <a:blip xmlns:r="http://schemas.openxmlformats.org/officeDocument/2006/relationships" r:embed="rId2"/>
          <a:stretch>
            <a:fillRect/>
          </a:stretch>
        </a:blipFill>
      </dgm:spPr>
    </dgm:pt>
    <dgm:pt modelId="{5EE8B81A-6A79-4630-A09B-816DC209F9A9}" type="pres">
      <dgm:prSet presAssocID="{5E01E385-07B2-4462-8542-6CE7F712D917}" presName="Child" presStyleLbl="revTx" presStyleIdx="1" presStyleCnt="2">
        <dgm:presLayoutVars>
          <dgm:bulletEnabled val="1"/>
        </dgm:presLayoutVars>
      </dgm:prSet>
      <dgm:spPr/>
      <dgm:t>
        <a:bodyPr/>
        <a:lstStyle/>
        <a:p>
          <a:endParaRPr lang="en-US"/>
        </a:p>
      </dgm:t>
    </dgm:pt>
    <dgm:pt modelId="{7FB40FCA-C2E4-405A-9586-3894CC8316FD}" type="pres">
      <dgm:prSet presAssocID="{5E01E385-07B2-4462-8542-6CE7F712D917}" presName="Parent" presStyleLbl="alignNode1" presStyleIdx="1" presStyleCnt="2">
        <dgm:presLayoutVars>
          <dgm:bulletEnabled val="1"/>
        </dgm:presLayoutVars>
      </dgm:prSet>
      <dgm:spPr/>
      <dgm:t>
        <a:bodyPr/>
        <a:lstStyle/>
        <a:p>
          <a:endParaRPr lang="en-US"/>
        </a:p>
      </dgm:t>
    </dgm:pt>
  </dgm:ptLst>
  <dgm:cxnLst>
    <dgm:cxn modelId="{8079C188-C43D-47A7-AC1B-6947DCCB7918}" srcId="{AB8224BF-9E8A-4CB6-86C8-66C8FB81150C}" destId="{5E01E385-07B2-4462-8542-6CE7F712D917}" srcOrd="1" destOrd="0" parTransId="{D235EBBF-C2B4-4C21-9096-C137BC78ECDC}" sibTransId="{859748EB-A5A7-4507-9E1D-7E962605E118}"/>
    <dgm:cxn modelId="{B905053E-8BE1-4E03-97B0-2FB0B87FF7E7}" srcId="{5E01E385-07B2-4462-8542-6CE7F712D917}" destId="{EBEFABC4-651F-4382-9ABF-BF3564315B44}" srcOrd="0" destOrd="0" parTransId="{DF4A201D-FFA1-462B-A069-C5712239452F}" sibTransId="{367E5255-3371-49E8-B7D4-71CF0ADDF445}"/>
    <dgm:cxn modelId="{89C68F4E-4020-4A12-B5DF-EC2682A3EFFF}" type="presOf" srcId="{32E95FC7-F734-42B6-A164-BA874E11BFA0}" destId="{53AB6F8B-DE91-4666-BEC2-0C5CF0DE4E9F}" srcOrd="0" destOrd="0" presId="urn:microsoft.com/office/officeart/2008/layout/TitlePictureLineup"/>
    <dgm:cxn modelId="{66382418-3AE7-4DE0-ADAE-9C463CA4678E}" type="presOf" srcId="{EBEFABC4-651F-4382-9ABF-BF3564315B44}" destId="{5EE8B81A-6A79-4630-A09B-816DC209F9A9}" srcOrd="0" destOrd="0" presId="urn:microsoft.com/office/officeart/2008/layout/TitlePictureLineup"/>
    <dgm:cxn modelId="{4ACF0845-1C0B-4276-8C65-CFDCCB7F353F}" type="presOf" srcId="{AB8224BF-9E8A-4CB6-86C8-66C8FB81150C}" destId="{958E68E3-B826-4FF6-B1A1-84C9F6DD1DE7}" srcOrd="0" destOrd="0" presId="urn:microsoft.com/office/officeart/2008/layout/TitlePictureLineup"/>
    <dgm:cxn modelId="{40958CAF-2452-4EAE-AB82-52442FC9404A}" srcId="{32E95FC7-F734-42B6-A164-BA874E11BFA0}" destId="{5F511A9C-6039-4E72-93AC-BE2216890484}" srcOrd="0" destOrd="0" parTransId="{61863C79-C863-4BB4-9467-14580C7B9185}" sibTransId="{49482A88-BF3C-4DC3-AA59-5D7A60355236}"/>
    <dgm:cxn modelId="{C357C5EB-B7D1-44BB-BFCB-A9B407E9B7CF}" type="presOf" srcId="{5E01E385-07B2-4462-8542-6CE7F712D917}" destId="{7FB40FCA-C2E4-405A-9586-3894CC8316FD}" srcOrd="0" destOrd="0" presId="urn:microsoft.com/office/officeart/2008/layout/TitlePictureLineup"/>
    <dgm:cxn modelId="{753BAF60-4402-4E40-B779-EF9C68B59D45}" type="presOf" srcId="{5F511A9C-6039-4E72-93AC-BE2216890484}" destId="{4AFF080A-CDF0-46A1-B273-571124E04C8B}" srcOrd="0" destOrd="0" presId="urn:microsoft.com/office/officeart/2008/layout/TitlePictureLineup"/>
    <dgm:cxn modelId="{84A0A62A-A0C7-42F3-8977-63FD18EB18B7}" srcId="{AB8224BF-9E8A-4CB6-86C8-66C8FB81150C}" destId="{32E95FC7-F734-42B6-A164-BA874E11BFA0}" srcOrd="0" destOrd="0" parTransId="{FB694FD0-CEEF-421A-977A-4BBFD496B7C8}" sibTransId="{968E3849-AF7E-488D-A6BD-EA257E065909}"/>
    <dgm:cxn modelId="{478BA139-074F-48AE-891F-D6C5F086757B}" type="presParOf" srcId="{958E68E3-B826-4FF6-B1A1-84C9F6DD1DE7}" destId="{25342A45-3B45-400E-9185-43F3AC57CC12}" srcOrd="0" destOrd="0" presId="urn:microsoft.com/office/officeart/2008/layout/TitlePictureLineup"/>
    <dgm:cxn modelId="{6B22365E-BA1B-4773-9ACD-3DE271C962C5}" type="presParOf" srcId="{25342A45-3B45-400E-9185-43F3AC57CC12}" destId="{075AD57C-4794-4EFF-AAF8-DDAA1182693E}" srcOrd="0" destOrd="0" presId="urn:microsoft.com/office/officeart/2008/layout/TitlePictureLineup"/>
    <dgm:cxn modelId="{193FA1C2-5F24-4959-AD95-54FEA56CC0F7}" type="presParOf" srcId="{25342A45-3B45-400E-9185-43F3AC57CC12}" destId="{46F40EF5-6A00-4EF5-9735-A723A25687DB}" srcOrd="1" destOrd="0" presId="urn:microsoft.com/office/officeart/2008/layout/TitlePictureLineup"/>
    <dgm:cxn modelId="{22012416-69F9-4D9F-9497-AA52D7ADD9C4}" type="presParOf" srcId="{25342A45-3B45-400E-9185-43F3AC57CC12}" destId="{4AFF080A-CDF0-46A1-B273-571124E04C8B}" srcOrd="2" destOrd="0" presId="urn:microsoft.com/office/officeart/2008/layout/TitlePictureLineup"/>
    <dgm:cxn modelId="{AB922EAC-3B8C-48E4-8452-87EED278922B}" type="presParOf" srcId="{25342A45-3B45-400E-9185-43F3AC57CC12}" destId="{53AB6F8B-DE91-4666-BEC2-0C5CF0DE4E9F}" srcOrd="3" destOrd="0" presId="urn:microsoft.com/office/officeart/2008/layout/TitlePictureLineup"/>
    <dgm:cxn modelId="{727AB6CB-B1F8-47ED-9833-CD45E0597139}" type="presParOf" srcId="{958E68E3-B826-4FF6-B1A1-84C9F6DD1DE7}" destId="{77775D5F-D334-47CD-AC5B-0BAD5CB11875}" srcOrd="1" destOrd="0" presId="urn:microsoft.com/office/officeart/2008/layout/TitlePictureLineup"/>
    <dgm:cxn modelId="{7DC18BBC-0ABC-451B-B392-CF8B7F82BA3B}" type="presParOf" srcId="{958E68E3-B826-4FF6-B1A1-84C9F6DD1DE7}" destId="{44AE3BD5-DBE6-4E8D-B77B-7ED4A9818E58}" srcOrd="2" destOrd="0" presId="urn:microsoft.com/office/officeart/2008/layout/TitlePictureLineup"/>
    <dgm:cxn modelId="{7A37F192-8188-4196-AB12-64227F233C96}" type="presParOf" srcId="{44AE3BD5-DBE6-4E8D-B77B-7ED4A9818E58}" destId="{7227F108-EFBD-4C56-AD09-9984F284D4E5}" srcOrd="0" destOrd="0" presId="urn:microsoft.com/office/officeart/2008/layout/TitlePictureLineup"/>
    <dgm:cxn modelId="{284C44EF-DC8D-4C96-9AB0-2B523DFAF660}" type="presParOf" srcId="{44AE3BD5-DBE6-4E8D-B77B-7ED4A9818E58}" destId="{AE222F4A-E0CE-4817-9735-A102116E7FE7}" srcOrd="1" destOrd="0" presId="urn:microsoft.com/office/officeart/2008/layout/TitlePictureLineup"/>
    <dgm:cxn modelId="{7947DCFF-A7CE-45A6-92AF-3D3644D55C4C}" type="presParOf" srcId="{44AE3BD5-DBE6-4E8D-B77B-7ED4A9818E58}" destId="{5EE8B81A-6A79-4630-A09B-816DC209F9A9}" srcOrd="2" destOrd="0" presId="urn:microsoft.com/office/officeart/2008/layout/TitlePictureLineup"/>
    <dgm:cxn modelId="{736277F9-AF09-43FD-B643-1667AED13B09}" type="presParOf" srcId="{44AE3BD5-DBE6-4E8D-B77B-7ED4A9818E58}" destId="{7FB40FCA-C2E4-405A-9586-3894CC8316FD}"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B8224BF-9E8A-4CB6-86C8-66C8FB81150C}"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B064D330-064B-4969-944A-FB1F2E3A4793}">
      <dgm:prSet phldrT="[Text]"/>
      <dgm:spPr/>
      <dgm:t>
        <a:bodyPr/>
        <a:lstStyle/>
        <a:p>
          <a:r>
            <a:rPr lang="en-US" dirty="0" smtClean="0">
              <a:solidFill>
                <a:schemeClr val="bg1"/>
              </a:solidFill>
              <a:latin typeface="Franklin Gothic Medium Cond" panose="020B0606030402020204" pitchFamily="34" charset="0"/>
            </a:rPr>
            <a:t>A</a:t>
          </a:r>
          <a:endParaRPr lang="en-US" dirty="0">
            <a:solidFill>
              <a:schemeClr val="bg1"/>
            </a:solidFill>
            <a:latin typeface="Franklin Gothic Medium Cond" panose="020B0606030402020204" pitchFamily="34" charset="0"/>
          </a:endParaRPr>
        </a:p>
      </dgm:t>
    </dgm:pt>
    <dgm:pt modelId="{DD9E77D0-4C73-406D-9ED9-5F42FAEE3751}" type="parTrans" cxnId="{FDB04BCB-3E94-48E4-B00C-7121B4495658}">
      <dgm:prSet/>
      <dgm:spPr/>
      <dgm:t>
        <a:bodyPr/>
        <a:lstStyle/>
        <a:p>
          <a:endParaRPr lang="en-US"/>
        </a:p>
      </dgm:t>
    </dgm:pt>
    <dgm:pt modelId="{12E2D739-E941-4CA4-8A02-FE482365F711}" type="sibTrans" cxnId="{FDB04BCB-3E94-48E4-B00C-7121B4495658}">
      <dgm:prSet/>
      <dgm:spPr/>
      <dgm:t>
        <a:bodyPr/>
        <a:lstStyle/>
        <a:p>
          <a:endParaRPr lang="en-US"/>
        </a:p>
      </dgm:t>
    </dgm:pt>
    <dgm:pt modelId="{B8D0496D-EEE0-4703-9814-E6A708AAF05B}">
      <dgm:prSet phldrT="[Text]"/>
      <dgm:spPr/>
      <dgm:t>
        <a:bodyPr/>
        <a:lstStyle/>
        <a:p>
          <a:r>
            <a:rPr lang="en-US" dirty="0" smtClean="0">
              <a:solidFill>
                <a:schemeClr val="bg1"/>
              </a:solidFill>
              <a:latin typeface="Franklin Gothic Medium Cond" panose="020B0606030402020204" pitchFamily="34" charset="0"/>
            </a:rPr>
            <a:t>B</a:t>
          </a:r>
          <a:endParaRPr lang="en-US" dirty="0">
            <a:solidFill>
              <a:schemeClr val="bg1"/>
            </a:solidFill>
            <a:latin typeface="Franklin Gothic Medium Cond" panose="020B0606030402020204" pitchFamily="34" charset="0"/>
          </a:endParaRPr>
        </a:p>
      </dgm:t>
    </dgm:pt>
    <dgm:pt modelId="{85D5F4CA-2001-4A4E-A86A-D8147AF32DC3}" type="parTrans" cxnId="{7A41E317-5A86-4B83-A1B8-120E09E8E480}">
      <dgm:prSet/>
      <dgm:spPr/>
      <dgm:t>
        <a:bodyPr/>
        <a:lstStyle/>
        <a:p>
          <a:endParaRPr lang="en-US"/>
        </a:p>
      </dgm:t>
    </dgm:pt>
    <dgm:pt modelId="{AC9CFB36-06D1-4899-9491-0F778ABFC47B}" type="sibTrans" cxnId="{7A41E317-5A86-4B83-A1B8-120E09E8E480}">
      <dgm:prSet/>
      <dgm:spPr/>
      <dgm:t>
        <a:bodyPr/>
        <a:lstStyle/>
        <a:p>
          <a:endParaRPr lang="en-US"/>
        </a:p>
      </dgm:t>
    </dgm:pt>
    <dgm:pt modelId="{A542A76B-1114-40B7-AB0A-12711A6B7066}">
      <dgm:prSet phldrT="[Text]"/>
      <dgm:spPr/>
      <dgm:t>
        <a:bodyPr/>
        <a:lstStyle/>
        <a:p>
          <a:r>
            <a:rPr lang="en-US" dirty="0" smtClean="0">
              <a:solidFill>
                <a:schemeClr val="bg1"/>
              </a:solidFill>
              <a:latin typeface="Franklin Gothic Medium Cond" panose="020B0606030402020204" pitchFamily="34" charset="0"/>
            </a:rPr>
            <a:t>List of GHG- total 6</a:t>
          </a:r>
          <a:endParaRPr lang="en-US" dirty="0">
            <a:solidFill>
              <a:schemeClr val="bg1"/>
            </a:solidFill>
            <a:latin typeface="Franklin Gothic Medium Cond" panose="020B0606030402020204" pitchFamily="34" charset="0"/>
          </a:endParaRPr>
        </a:p>
      </dgm:t>
    </dgm:pt>
    <dgm:pt modelId="{37F1DD5D-4FDE-4CFA-898F-07A22495896F}" type="parTrans" cxnId="{92EA35EE-8D9C-408C-B2BB-4A2D41C5FE39}">
      <dgm:prSet/>
      <dgm:spPr/>
      <dgm:t>
        <a:bodyPr/>
        <a:lstStyle/>
        <a:p>
          <a:endParaRPr lang="en-US"/>
        </a:p>
      </dgm:t>
    </dgm:pt>
    <dgm:pt modelId="{64D24CBC-6868-49D2-9965-AD21D5B87C17}" type="sibTrans" cxnId="{92EA35EE-8D9C-408C-B2BB-4A2D41C5FE39}">
      <dgm:prSet/>
      <dgm:spPr/>
      <dgm:t>
        <a:bodyPr/>
        <a:lstStyle/>
        <a:p>
          <a:endParaRPr lang="en-US"/>
        </a:p>
      </dgm:t>
    </dgm:pt>
    <dgm:pt modelId="{6C86514E-FA39-48F9-B3DB-42969794FD61}">
      <dgm:prSet phldrT="[Text]"/>
      <dgm:spPr/>
      <dgm:t>
        <a:bodyPr/>
        <a:lstStyle/>
        <a:p>
          <a:r>
            <a:rPr lang="en-US" dirty="0" smtClean="0">
              <a:solidFill>
                <a:schemeClr val="bg1"/>
              </a:solidFill>
              <a:latin typeface="Franklin Gothic Medium Cond" panose="020B0606030402020204" pitchFamily="34" charset="0"/>
            </a:rPr>
            <a:t>Quota of Annex-1</a:t>
          </a:r>
          <a:endParaRPr lang="en-US" dirty="0">
            <a:solidFill>
              <a:schemeClr val="bg1"/>
            </a:solidFill>
            <a:latin typeface="Franklin Gothic Medium Cond" panose="020B0606030402020204" pitchFamily="34" charset="0"/>
          </a:endParaRPr>
        </a:p>
      </dgm:t>
    </dgm:pt>
    <dgm:pt modelId="{A63249EB-06B6-436D-B96A-1B444ABB05A2}" type="parTrans" cxnId="{20B504B3-3F12-45BD-816A-6E50542AA2FD}">
      <dgm:prSet/>
      <dgm:spPr/>
      <dgm:t>
        <a:bodyPr/>
        <a:lstStyle/>
        <a:p>
          <a:endParaRPr lang="en-US"/>
        </a:p>
      </dgm:t>
    </dgm:pt>
    <dgm:pt modelId="{FE2C4715-93B4-459C-9407-CC0DDDC48124}" type="sibTrans" cxnId="{20B504B3-3F12-45BD-816A-6E50542AA2FD}">
      <dgm:prSet/>
      <dgm:spPr/>
      <dgm:t>
        <a:bodyPr/>
        <a:lstStyle/>
        <a:p>
          <a:endParaRPr lang="en-US"/>
        </a:p>
      </dgm:t>
    </dgm:pt>
    <dgm:pt modelId="{958E68E3-B826-4FF6-B1A1-84C9F6DD1DE7}" type="pres">
      <dgm:prSet presAssocID="{AB8224BF-9E8A-4CB6-86C8-66C8FB81150C}" presName="Name0" presStyleCnt="0">
        <dgm:presLayoutVars>
          <dgm:dir/>
        </dgm:presLayoutVars>
      </dgm:prSet>
      <dgm:spPr/>
      <dgm:t>
        <a:bodyPr/>
        <a:lstStyle/>
        <a:p>
          <a:endParaRPr lang="en-US"/>
        </a:p>
      </dgm:t>
    </dgm:pt>
    <dgm:pt modelId="{3DA9629A-8F84-4EC0-967A-33CFBFA33D2D}" type="pres">
      <dgm:prSet presAssocID="{B064D330-064B-4969-944A-FB1F2E3A4793}" presName="composite" presStyleCnt="0"/>
      <dgm:spPr/>
    </dgm:pt>
    <dgm:pt modelId="{0CBF5630-80FF-4686-80FF-88173E4DAE6D}" type="pres">
      <dgm:prSet presAssocID="{B064D330-064B-4969-944A-FB1F2E3A4793}" presName="Accent" presStyleLbl="alignAcc1" presStyleIdx="0" presStyleCnt="2"/>
      <dgm:spPr/>
    </dgm:pt>
    <dgm:pt modelId="{E2EAF2C7-1830-448F-BFF6-A4FD087903DC}" type="pres">
      <dgm:prSet presAssocID="{B064D330-064B-4969-944A-FB1F2E3A4793}" presName="Image" presStyleLbl="node1" presStyleIdx="0" presStyleCnt="2"/>
      <dgm:spPr>
        <a:blipFill rotWithShape="1">
          <a:blip xmlns:r="http://schemas.openxmlformats.org/officeDocument/2006/relationships" r:embed="rId1"/>
          <a:stretch>
            <a:fillRect/>
          </a:stretch>
        </a:blipFill>
      </dgm:spPr>
    </dgm:pt>
    <dgm:pt modelId="{1E8CBD4B-E2A6-46BC-90CB-BBD0EF831900}" type="pres">
      <dgm:prSet presAssocID="{B064D330-064B-4969-944A-FB1F2E3A4793}" presName="Child" presStyleLbl="revTx" presStyleIdx="0" presStyleCnt="2">
        <dgm:presLayoutVars>
          <dgm:bulletEnabled val="1"/>
        </dgm:presLayoutVars>
      </dgm:prSet>
      <dgm:spPr/>
      <dgm:t>
        <a:bodyPr/>
        <a:lstStyle/>
        <a:p>
          <a:endParaRPr lang="en-US"/>
        </a:p>
      </dgm:t>
    </dgm:pt>
    <dgm:pt modelId="{741E2A68-1ECE-4624-8BE5-235ADD16FEA1}" type="pres">
      <dgm:prSet presAssocID="{B064D330-064B-4969-944A-FB1F2E3A4793}" presName="Parent" presStyleLbl="alignNode1" presStyleIdx="0" presStyleCnt="2">
        <dgm:presLayoutVars>
          <dgm:bulletEnabled val="1"/>
        </dgm:presLayoutVars>
      </dgm:prSet>
      <dgm:spPr/>
      <dgm:t>
        <a:bodyPr/>
        <a:lstStyle/>
        <a:p>
          <a:endParaRPr lang="en-US"/>
        </a:p>
      </dgm:t>
    </dgm:pt>
    <dgm:pt modelId="{4F64277B-8218-40A2-AE42-058C149F960E}" type="pres">
      <dgm:prSet presAssocID="{12E2D739-E941-4CA4-8A02-FE482365F711}" presName="sibTrans" presStyleCnt="0"/>
      <dgm:spPr/>
    </dgm:pt>
    <dgm:pt modelId="{CE1BB1B1-29BC-4D7F-BBD8-9C4F8E70A9DF}" type="pres">
      <dgm:prSet presAssocID="{B8D0496D-EEE0-4703-9814-E6A708AAF05B}" presName="composite" presStyleCnt="0"/>
      <dgm:spPr/>
    </dgm:pt>
    <dgm:pt modelId="{03E859B2-FBB2-4BBB-9717-310BC7AAC191}" type="pres">
      <dgm:prSet presAssocID="{B8D0496D-EEE0-4703-9814-E6A708AAF05B}" presName="Accent" presStyleLbl="alignAcc1" presStyleIdx="1" presStyleCnt="2"/>
      <dgm:spPr/>
    </dgm:pt>
    <dgm:pt modelId="{F9C801E4-CA67-449F-9A57-84CB1BB66137}" type="pres">
      <dgm:prSet presAssocID="{B8D0496D-EEE0-4703-9814-E6A708AAF05B}" presName="Image" presStyleLbl="node1" presStyleIdx="1" presStyleCnt="2"/>
      <dgm:spPr>
        <a:blipFill rotWithShape="1">
          <a:blip xmlns:r="http://schemas.openxmlformats.org/officeDocument/2006/relationships" r:embed="rId2"/>
          <a:stretch>
            <a:fillRect/>
          </a:stretch>
        </a:blipFill>
      </dgm:spPr>
    </dgm:pt>
    <dgm:pt modelId="{E3A6599F-0EC8-4DC3-B98C-95ED905A282B}" type="pres">
      <dgm:prSet presAssocID="{B8D0496D-EEE0-4703-9814-E6A708AAF05B}" presName="Child" presStyleLbl="revTx" presStyleIdx="1" presStyleCnt="2">
        <dgm:presLayoutVars>
          <dgm:bulletEnabled val="1"/>
        </dgm:presLayoutVars>
      </dgm:prSet>
      <dgm:spPr/>
      <dgm:t>
        <a:bodyPr/>
        <a:lstStyle/>
        <a:p>
          <a:endParaRPr lang="en-US"/>
        </a:p>
      </dgm:t>
    </dgm:pt>
    <dgm:pt modelId="{242143C0-0BD1-48C6-8161-58851EE67724}" type="pres">
      <dgm:prSet presAssocID="{B8D0496D-EEE0-4703-9814-E6A708AAF05B}" presName="Parent" presStyleLbl="alignNode1" presStyleIdx="1" presStyleCnt="2">
        <dgm:presLayoutVars>
          <dgm:bulletEnabled val="1"/>
        </dgm:presLayoutVars>
      </dgm:prSet>
      <dgm:spPr/>
      <dgm:t>
        <a:bodyPr/>
        <a:lstStyle/>
        <a:p>
          <a:endParaRPr lang="en-US"/>
        </a:p>
      </dgm:t>
    </dgm:pt>
  </dgm:ptLst>
  <dgm:cxnLst>
    <dgm:cxn modelId="{5E3C7086-BE4D-4393-AD14-1DE4A9C07337}" type="presOf" srcId="{A542A76B-1114-40B7-AB0A-12711A6B7066}" destId="{1E8CBD4B-E2A6-46BC-90CB-BBD0EF831900}" srcOrd="0" destOrd="0" presId="urn:microsoft.com/office/officeart/2008/layout/TitlePictureLineup"/>
    <dgm:cxn modelId="{028B3680-F9F0-44A7-AFF1-1433978DB265}" type="presOf" srcId="{B064D330-064B-4969-944A-FB1F2E3A4793}" destId="{741E2A68-1ECE-4624-8BE5-235ADD16FEA1}" srcOrd="0" destOrd="0" presId="urn:microsoft.com/office/officeart/2008/layout/TitlePictureLineup"/>
    <dgm:cxn modelId="{71EAC76E-1733-4091-AD8E-4E0A8545CFC5}" type="presOf" srcId="{AB8224BF-9E8A-4CB6-86C8-66C8FB81150C}" destId="{958E68E3-B826-4FF6-B1A1-84C9F6DD1DE7}" srcOrd="0" destOrd="0" presId="urn:microsoft.com/office/officeart/2008/layout/TitlePictureLineup"/>
    <dgm:cxn modelId="{B2D4F90B-36B9-4AE5-A429-CC7173EF3600}" type="presOf" srcId="{6C86514E-FA39-48F9-B3DB-42969794FD61}" destId="{E3A6599F-0EC8-4DC3-B98C-95ED905A282B}" srcOrd="0" destOrd="0" presId="urn:microsoft.com/office/officeart/2008/layout/TitlePictureLineup"/>
    <dgm:cxn modelId="{7A41E317-5A86-4B83-A1B8-120E09E8E480}" srcId="{AB8224BF-9E8A-4CB6-86C8-66C8FB81150C}" destId="{B8D0496D-EEE0-4703-9814-E6A708AAF05B}" srcOrd="1" destOrd="0" parTransId="{85D5F4CA-2001-4A4E-A86A-D8147AF32DC3}" sibTransId="{AC9CFB36-06D1-4899-9491-0F778ABFC47B}"/>
    <dgm:cxn modelId="{744D511C-7CAA-474B-974D-E78F59F28E43}" type="presOf" srcId="{B8D0496D-EEE0-4703-9814-E6A708AAF05B}" destId="{242143C0-0BD1-48C6-8161-58851EE67724}" srcOrd="0" destOrd="0" presId="urn:microsoft.com/office/officeart/2008/layout/TitlePictureLineup"/>
    <dgm:cxn modelId="{FDB04BCB-3E94-48E4-B00C-7121B4495658}" srcId="{AB8224BF-9E8A-4CB6-86C8-66C8FB81150C}" destId="{B064D330-064B-4969-944A-FB1F2E3A4793}" srcOrd="0" destOrd="0" parTransId="{DD9E77D0-4C73-406D-9ED9-5F42FAEE3751}" sibTransId="{12E2D739-E941-4CA4-8A02-FE482365F711}"/>
    <dgm:cxn modelId="{92EA35EE-8D9C-408C-B2BB-4A2D41C5FE39}" srcId="{B064D330-064B-4969-944A-FB1F2E3A4793}" destId="{A542A76B-1114-40B7-AB0A-12711A6B7066}" srcOrd="0" destOrd="0" parTransId="{37F1DD5D-4FDE-4CFA-898F-07A22495896F}" sibTransId="{64D24CBC-6868-49D2-9965-AD21D5B87C17}"/>
    <dgm:cxn modelId="{20B504B3-3F12-45BD-816A-6E50542AA2FD}" srcId="{B8D0496D-EEE0-4703-9814-E6A708AAF05B}" destId="{6C86514E-FA39-48F9-B3DB-42969794FD61}" srcOrd="0" destOrd="0" parTransId="{A63249EB-06B6-436D-B96A-1B444ABB05A2}" sibTransId="{FE2C4715-93B4-459C-9407-CC0DDDC48124}"/>
    <dgm:cxn modelId="{2008990D-076D-4BF6-B01B-72FF2CA75CD7}" type="presParOf" srcId="{958E68E3-B826-4FF6-B1A1-84C9F6DD1DE7}" destId="{3DA9629A-8F84-4EC0-967A-33CFBFA33D2D}" srcOrd="0" destOrd="0" presId="urn:microsoft.com/office/officeart/2008/layout/TitlePictureLineup"/>
    <dgm:cxn modelId="{3FD04D99-ED82-4524-9B89-D56E25C9C3EB}" type="presParOf" srcId="{3DA9629A-8F84-4EC0-967A-33CFBFA33D2D}" destId="{0CBF5630-80FF-4686-80FF-88173E4DAE6D}" srcOrd="0" destOrd="0" presId="urn:microsoft.com/office/officeart/2008/layout/TitlePictureLineup"/>
    <dgm:cxn modelId="{E02A3D78-1D7F-4A9D-AFBB-5C18974C1F4C}" type="presParOf" srcId="{3DA9629A-8F84-4EC0-967A-33CFBFA33D2D}" destId="{E2EAF2C7-1830-448F-BFF6-A4FD087903DC}" srcOrd="1" destOrd="0" presId="urn:microsoft.com/office/officeart/2008/layout/TitlePictureLineup"/>
    <dgm:cxn modelId="{87CDB7B4-6E39-46E5-9920-93FB517822AC}" type="presParOf" srcId="{3DA9629A-8F84-4EC0-967A-33CFBFA33D2D}" destId="{1E8CBD4B-E2A6-46BC-90CB-BBD0EF831900}" srcOrd="2" destOrd="0" presId="urn:microsoft.com/office/officeart/2008/layout/TitlePictureLineup"/>
    <dgm:cxn modelId="{946696CB-CC7F-4232-89CF-1F6B8114A151}" type="presParOf" srcId="{3DA9629A-8F84-4EC0-967A-33CFBFA33D2D}" destId="{741E2A68-1ECE-4624-8BE5-235ADD16FEA1}" srcOrd="3" destOrd="0" presId="urn:microsoft.com/office/officeart/2008/layout/TitlePictureLineup"/>
    <dgm:cxn modelId="{183C7126-48E2-4245-94E0-E4B9B3B02C4F}" type="presParOf" srcId="{958E68E3-B826-4FF6-B1A1-84C9F6DD1DE7}" destId="{4F64277B-8218-40A2-AE42-058C149F960E}" srcOrd="1" destOrd="0" presId="urn:microsoft.com/office/officeart/2008/layout/TitlePictureLineup"/>
    <dgm:cxn modelId="{1300F245-53A5-4C4A-AF90-B007446A2BB0}" type="presParOf" srcId="{958E68E3-B826-4FF6-B1A1-84C9F6DD1DE7}" destId="{CE1BB1B1-29BC-4D7F-BBD8-9C4F8E70A9DF}" srcOrd="2" destOrd="0" presId="urn:microsoft.com/office/officeart/2008/layout/TitlePictureLineup"/>
    <dgm:cxn modelId="{466B8754-6222-4719-BB47-CE2BF93F65AA}" type="presParOf" srcId="{CE1BB1B1-29BC-4D7F-BBD8-9C4F8E70A9DF}" destId="{03E859B2-FBB2-4BBB-9717-310BC7AAC191}" srcOrd="0" destOrd="0" presId="urn:microsoft.com/office/officeart/2008/layout/TitlePictureLineup"/>
    <dgm:cxn modelId="{EECC8A64-403D-4A25-B3A9-6B04667B47B7}" type="presParOf" srcId="{CE1BB1B1-29BC-4D7F-BBD8-9C4F8E70A9DF}" destId="{F9C801E4-CA67-449F-9A57-84CB1BB66137}" srcOrd="1" destOrd="0" presId="urn:microsoft.com/office/officeart/2008/layout/TitlePictureLineup"/>
    <dgm:cxn modelId="{A95262E0-1B12-444C-97C7-5D32BCB2D892}" type="presParOf" srcId="{CE1BB1B1-29BC-4D7F-BBD8-9C4F8E70A9DF}" destId="{E3A6599F-0EC8-4DC3-B98C-95ED905A282B}" srcOrd="2" destOrd="0" presId="urn:microsoft.com/office/officeart/2008/layout/TitlePictureLineup"/>
    <dgm:cxn modelId="{1FAA7DF6-6BA2-4E38-B076-7D4B51AC6BCA}" type="presParOf" srcId="{CE1BB1B1-29BC-4D7F-BBD8-9C4F8E70A9DF}" destId="{242143C0-0BD1-48C6-8161-58851EE67724}"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29D8275-958C-4EC1-A377-71E6A323F688}"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96D58691-5860-4D92-8953-9B2447EE5D3F}">
      <dgm:prSet phldrT="[Text]"/>
      <dgm:spPr/>
      <dgm:t>
        <a:bodyPr/>
        <a:lstStyle/>
        <a:p>
          <a:r>
            <a:rPr lang="en-US" dirty="0" smtClean="0">
              <a:latin typeface="Franklin Gothic Medium Cond" panose="020B0606030402020204" pitchFamily="34" charset="0"/>
            </a:rPr>
            <a:t>SF</a:t>
          </a:r>
          <a:r>
            <a:rPr lang="en-US" baseline="-25000" dirty="0" smtClean="0">
              <a:latin typeface="Franklin Gothic Medium Cond" panose="020B0606030402020204" pitchFamily="34" charset="0"/>
            </a:rPr>
            <a:t>6</a:t>
          </a:r>
          <a:r>
            <a:rPr lang="en-US" dirty="0" smtClean="0">
              <a:latin typeface="Franklin Gothic Medium Cond" panose="020B0606030402020204" pitchFamily="34" charset="0"/>
            </a:rPr>
            <a:t>= 23k</a:t>
          </a:r>
          <a:endParaRPr lang="en-US" dirty="0">
            <a:latin typeface="Franklin Gothic Medium Cond" panose="020B0606030402020204" pitchFamily="34" charset="0"/>
          </a:endParaRPr>
        </a:p>
      </dgm:t>
    </dgm:pt>
    <dgm:pt modelId="{09DC537A-8940-4954-824F-3D1F63B0FBED}" type="parTrans" cxnId="{59D6F856-7E1A-4188-82C9-C0DBE04C427F}">
      <dgm:prSet/>
      <dgm:spPr/>
      <dgm:t>
        <a:bodyPr/>
        <a:lstStyle/>
        <a:p>
          <a:endParaRPr lang="en-US"/>
        </a:p>
      </dgm:t>
    </dgm:pt>
    <dgm:pt modelId="{589D1688-9334-41F9-B6C6-4DB479EE9075}" type="sibTrans" cxnId="{59D6F856-7E1A-4188-82C9-C0DBE04C427F}">
      <dgm:prSet/>
      <dgm:spPr/>
      <dgm:t>
        <a:bodyPr/>
        <a:lstStyle/>
        <a:p>
          <a:endParaRPr lang="en-US"/>
        </a:p>
      </dgm:t>
    </dgm:pt>
    <dgm:pt modelId="{8A0A2025-CA08-4831-BD88-DB4566C51966}">
      <dgm:prSet phldrT="[Text]"/>
      <dgm:spPr/>
      <dgm:t>
        <a:bodyPr/>
        <a:lstStyle/>
        <a:p>
          <a:r>
            <a:rPr lang="en-US" dirty="0" smtClean="0">
              <a:latin typeface="Franklin Gothic Medium Cond" panose="020B0606030402020204" pitchFamily="34" charset="0"/>
            </a:rPr>
            <a:t>N</a:t>
          </a:r>
          <a:r>
            <a:rPr lang="en-US" baseline="-25000" dirty="0" smtClean="0">
              <a:latin typeface="Franklin Gothic Medium Cond" panose="020B0606030402020204" pitchFamily="34" charset="0"/>
            </a:rPr>
            <a:t>2</a:t>
          </a:r>
          <a:r>
            <a:rPr lang="en-US" dirty="0" smtClean="0">
              <a:latin typeface="Franklin Gothic Medium Cond" panose="020B0606030402020204" pitchFamily="34" charset="0"/>
            </a:rPr>
            <a:t>0=320</a:t>
          </a:r>
          <a:endParaRPr lang="en-US" dirty="0">
            <a:latin typeface="Franklin Gothic Medium Cond" panose="020B0606030402020204" pitchFamily="34" charset="0"/>
          </a:endParaRPr>
        </a:p>
      </dgm:t>
    </dgm:pt>
    <dgm:pt modelId="{5103F23D-3475-456C-908F-DE87462FD3D6}" type="parTrans" cxnId="{46113D3F-C766-467B-A1A8-1A5F6C7CFD3F}">
      <dgm:prSet/>
      <dgm:spPr/>
      <dgm:t>
        <a:bodyPr/>
        <a:lstStyle/>
        <a:p>
          <a:endParaRPr lang="en-US"/>
        </a:p>
      </dgm:t>
    </dgm:pt>
    <dgm:pt modelId="{01E8D911-D842-4BE5-811F-B896B817FD5C}" type="sibTrans" cxnId="{46113D3F-C766-467B-A1A8-1A5F6C7CFD3F}">
      <dgm:prSet/>
      <dgm:spPr/>
      <dgm:t>
        <a:bodyPr/>
        <a:lstStyle/>
        <a:p>
          <a:endParaRPr lang="en-US"/>
        </a:p>
      </dgm:t>
    </dgm:pt>
    <dgm:pt modelId="{2F3500F5-FB5F-4DF9-9CEE-477A4517060B}">
      <dgm:prSet phldrT="[Text]"/>
      <dgm:spPr/>
      <dgm:t>
        <a:bodyPr/>
        <a:lstStyle/>
        <a:p>
          <a:r>
            <a:rPr lang="en-US" dirty="0" smtClean="0">
              <a:latin typeface="Franklin Gothic Medium Cond" panose="020B0606030402020204" pitchFamily="34" charset="0"/>
            </a:rPr>
            <a:t>CH</a:t>
          </a:r>
          <a:r>
            <a:rPr lang="en-US" baseline="-25000" dirty="0" smtClean="0">
              <a:latin typeface="Franklin Gothic Medium Cond" panose="020B0606030402020204" pitchFamily="34" charset="0"/>
            </a:rPr>
            <a:t>4</a:t>
          </a:r>
          <a:r>
            <a:rPr lang="en-US" dirty="0" smtClean="0">
              <a:latin typeface="Franklin Gothic Medium Cond" panose="020B0606030402020204" pitchFamily="34" charset="0"/>
            </a:rPr>
            <a:t>=21</a:t>
          </a:r>
          <a:endParaRPr lang="en-US" dirty="0">
            <a:latin typeface="Franklin Gothic Medium Cond" panose="020B0606030402020204" pitchFamily="34" charset="0"/>
          </a:endParaRPr>
        </a:p>
      </dgm:t>
    </dgm:pt>
    <dgm:pt modelId="{CC42D1BC-18F4-4475-89C5-1C0AFAE03DCF}" type="parTrans" cxnId="{84CFA344-A955-4B9C-AF4E-1E9E2A2A1CA3}">
      <dgm:prSet/>
      <dgm:spPr/>
      <dgm:t>
        <a:bodyPr/>
        <a:lstStyle/>
        <a:p>
          <a:endParaRPr lang="en-US"/>
        </a:p>
      </dgm:t>
    </dgm:pt>
    <dgm:pt modelId="{68D16C64-0419-4134-9974-FDF5A32B0B42}" type="sibTrans" cxnId="{84CFA344-A955-4B9C-AF4E-1E9E2A2A1CA3}">
      <dgm:prSet/>
      <dgm:spPr/>
      <dgm:t>
        <a:bodyPr/>
        <a:lstStyle/>
        <a:p>
          <a:endParaRPr lang="en-US"/>
        </a:p>
      </dgm:t>
    </dgm:pt>
    <dgm:pt modelId="{C2D7DC3D-FBBD-4AE3-970F-B02056A63E6D}">
      <dgm:prSet phldrT="[Text]"/>
      <dgm:spPr/>
      <dgm:t>
        <a:bodyPr/>
        <a:lstStyle/>
        <a:p>
          <a:r>
            <a:rPr lang="en-US" dirty="0" smtClean="0">
              <a:latin typeface="Franklin Gothic Medium Cond" panose="020B0606030402020204" pitchFamily="34" charset="0"/>
            </a:rPr>
            <a:t>HFCs=100-1300</a:t>
          </a:r>
          <a:endParaRPr lang="en-US" dirty="0">
            <a:latin typeface="Franklin Gothic Medium Cond" panose="020B0606030402020204" pitchFamily="34" charset="0"/>
          </a:endParaRPr>
        </a:p>
      </dgm:t>
    </dgm:pt>
    <dgm:pt modelId="{2322FEE4-B1D8-41DC-AEA6-B87CDA97EFB1}" type="parTrans" cxnId="{2A61DA02-C83A-4076-AF84-3EF025FDADDD}">
      <dgm:prSet/>
      <dgm:spPr/>
      <dgm:t>
        <a:bodyPr/>
        <a:lstStyle/>
        <a:p>
          <a:endParaRPr lang="en-US"/>
        </a:p>
      </dgm:t>
    </dgm:pt>
    <dgm:pt modelId="{638FD271-0B21-44FD-90A7-E0371AFFEB6A}" type="sibTrans" cxnId="{2A61DA02-C83A-4076-AF84-3EF025FDADDD}">
      <dgm:prSet/>
      <dgm:spPr/>
      <dgm:t>
        <a:bodyPr/>
        <a:lstStyle/>
        <a:p>
          <a:endParaRPr lang="en-US"/>
        </a:p>
      </dgm:t>
    </dgm:pt>
    <dgm:pt modelId="{5C67D812-863F-44BE-BB0E-43AC60F5863F}">
      <dgm:prSet phldrT="[Text]"/>
      <dgm:spPr/>
      <dgm:t>
        <a:bodyPr/>
        <a:lstStyle/>
        <a:p>
          <a:r>
            <a:rPr lang="en-US" dirty="0" smtClean="0">
              <a:latin typeface="Franklin Gothic Medium Cond" panose="020B0606030402020204" pitchFamily="34" charset="0"/>
            </a:rPr>
            <a:t>PFCs=5k-10k</a:t>
          </a:r>
          <a:endParaRPr lang="en-US" dirty="0">
            <a:latin typeface="Franklin Gothic Medium Cond" panose="020B0606030402020204" pitchFamily="34" charset="0"/>
          </a:endParaRPr>
        </a:p>
      </dgm:t>
    </dgm:pt>
    <dgm:pt modelId="{7D14086D-756F-4160-8EFF-C04EA4D3F08E}" type="parTrans" cxnId="{AFC70B06-80A5-497A-ABE2-2F7300A326DE}">
      <dgm:prSet/>
      <dgm:spPr/>
      <dgm:t>
        <a:bodyPr/>
        <a:lstStyle/>
        <a:p>
          <a:endParaRPr lang="en-US"/>
        </a:p>
      </dgm:t>
    </dgm:pt>
    <dgm:pt modelId="{5CEC3076-7308-4C75-9FDD-741A856B8065}" type="sibTrans" cxnId="{AFC70B06-80A5-497A-ABE2-2F7300A326DE}">
      <dgm:prSet/>
      <dgm:spPr/>
      <dgm:t>
        <a:bodyPr/>
        <a:lstStyle/>
        <a:p>
          <a:endParaRPr lang="en-US"/>
        </a:p>
      </dgm:t>
    </dgm:pt>
    <dgm:pt modelId="{A9927023-8DC2-43C4-82AB-28CBADE56615}" type="pres">
      <dgm:prSet presAssocID="{F29D8275-958C-4EC1-A377-71E6A323F688}" presName="rootnode" presStyleCnt="0">
        <dgm:presLayoutVars>
          <dgm:chMax/>
          <dgm:chPref/>
          <dgm:dir/>
          <dgm:animLvl val="lvl"/>
        </dgm:presLayoutVars>
      </dgm:prSet>
      <dgm:spPr/>
      <dgm:t>
        <a:bodyPr/>
        <a:lstStyle/>
        <a:p>
          <a:endParaRPr lang="en-US"/>
        </a:p>
      </dgm:t>
    </dgm:pt>
    <dgm:pt modelId="{23D470E7-A4C6-43A1-B69A-582ED95B9E45}" type="pres">
      <dgm:prSet presAssocID="{2F3500F5-FB5F-4DF9-9CEE-477A4517060B}" presName="composite" presStyleCnt="0"/>
      <dgm:spPr/>
    </dgm:pt>
    <dgm:pt modelId="{2BB328B6-EEAE-4A12-8289-EF853759A589}" type="pres">
      <dgm:prSet presAssocID="{2F3500F5-FB5F-4DF9-9CEE-477A4517060B}" presName="LShape" presStyleLbl="alignNode1" presStyleIdx="0" presStyleCnt="9"/>
      <dgm:spPr/>
    </dgm:pt>
    <dgm:pt modelId="{BFDB2248-11D1-4287-B3BC-ECB5226480AB}" type="pres">
      <dgm:prSet presAssocID="{2F3500F5-FB5F-4DF9-9CEE-477A4517060B}" presName="ParentText" presStyleLbl="revTx" presStyleIdx="0" presStyleCnt="5">
        <dgm:presLayoutVars>
          <dgm:chMax val="0"/>
          <dgm:chPref val="0"/>
          <dgm:bulletEnabled val="1"/>
        </dgm:presLayoutVars>
      </dgm:prSet>
      <dgm:spPr/>
      <dgm:t>
        <a:bodyPr/>
        <a:lstStyle/>
        <a:p>
          <a:endParaRPr lang="en-US"/>
        </a:p>
      </dgm:t>
    </dgm:pt>
    <dgm:pt modelId="{CEC04EC9-3035-4462-9839-DBBEF56BDB1E}" type="pres">
      <dgm:prSet presAssocID="{2F3500F5-FB5F-4DF9-9CEE-477A4517060B}" presName="Triangle" presStyleLbl="alignNode1" presStyleIdx="1" presStyleCnt="9"/>
      <dgm:spPr/>
    </dgm:pt>
    <dgm:pt modelId="{44FFB397-863C-4A16-8AE8-F7EE3D5EE031}" type="pres">
      <dgm:prSet presAssocID="{68D16C64-0419-4134-9974-FDF5A32B0B42}" presName="sibTrans" presStyleCnt="0"/>
      <dgm:spPr/>
    </dgm:pt>
    <dgm:pt modelId="{1D2A2344-C4D4-45DA-9ADE-3D91ACF23891}" type="pres">
      <dgm:prSet presAssocID="{68D16C64-0419-4134-9974-FDF5A32B0B42}" presName="space" presStyleCnt="0"/>
      <dgm:spPr/>
    </dgm:pt>
    <dgm:pt modelId="{478A40EF-957A-42B8-A6E0-A01A70519C86}" type="pres">
      <dgm:prSet presAssocID="{8A0A2025-CA08-4831-BD88-DB4566C51966}" presName="composite" presStyleCnt="0"/>
      <dgm:spPr/>
    </dgm:pt>
    <dgm:pt modelId="{924A550A-CC79-4AC3-923B-3EA2C1D47D46}" type="pres">
      <dgm:prSet presAssocID="{8A0A2025-CA08-4831-BD88-DB4566C51966}" presName="LShape" presStyleLbl="alignNode1" presStyleIdx="2" presStyleCnt="9"/>
      <dgm:spPr/>
    </dgm:pt>
    <dgm:pt modelId="{43CE7C50-CC17-49EC-8A03-1C9D75C3476A}" type="pres">
      <dgm:prSet presAssocID="{8A0A2025-CA08-4831-BD88-DB4566C51966}" presName="ParentText" presStyleLbl="revTx" presStyleIdx="1" presStyleCnt="5">
        <dgm:presLayoutVars>
          <dgm:chMax val="0"/>
          <dgm:chPref val="0"/>
          <dgm:bulletEnabled val="1"/>
        </dgm:presLayoutVars>
      </dgm:prSet>
      <dgm:spPr/>
      <dgm:t>
        <a:bodyPr/>
        <a:lstStyle/>
        <a:p>
          <a:endParaRPr lang="en-US"/>
        </a:p>
      </dgm:t>
    </dgm:pt>
    <dgm:pt modelId="{F416A2A3-C100-400E-9319-13D0CCDC398C}" type="pres">
      <dgm:prSet presAssocID="{8A0A2025-CA08-4831-BD88-DB4566C51966}" presName="Triangle" presStyleLbl="alignNode1" presStyleIdx="3" presStyleCnt="9"/>
      <dgm:spPr/>
    </dgm:pt>
    <dgm:pt modelId="{8F7A225C-9425-4A4B-9A6F-08158ECA0C84}" type="pres">
      <dgm:prSet presAssocID="{01E8D911-D842-4BE5-811F-B896B817FD5C}" presName="sibTrans" presStyleCnt="0"/>
      <dgm:spPr/>
    </dgm:pt>
    <dgm:pt modelId="{D00E1444-3474-4C58-A1F0-B0FFE57966A1}" type="pres">
      <dgm:prSet presAssocID="{01E8D911-D842-4BE5-811F-B896B817FD5C}" presName="space" presStyleCnt="0"/>
      <dgm:spPr/>
    </dgm:pt>
    <dgm:pt modelId="{8B172158-6058-4E70-AE21-FC81A44F4586}" type="pres">
      <dgm:prSet presAssocID="{C2D7DC3D-FBBD-4AE3-970F-B02056A63E6D}" presName="composite" presStyleCnt="0"/>
      <dgm:spPr/>
    </dgm:pt>
    <dgm:pt modelId="{18AEE7BD-9606-49CA-A252-F475804A0F15}" type="pres">
      <dgm:prSet presAssocID="{C2D7DC3D-FBBD-4AE3-970F-B02056A63E6D}" presName="LShape" presStyleLbl="alignNode1" presStyleIdx="4" presStyleCnt="9"/>
      <dgm:spPr/>
    </dgm:pt>
    <dgm:pt modelId="{BFC9A4B7-3DB1-4B50-A2A8-B800E9F9185D}" type="pres">
      <dgm:prSet presAssocID="{C2D7DC3D-FBBD-4AE3-970F-B02056A63E6D}" presName="ParentText" presStyleLbl="revTx" presStyleIdx="2" presStyleCnt="5">
        <dgm:presLayoutVars>
          <dgm:chMax val="0"/>
          <dgm:chPref val="0"/>
          <dgm:bulletEnabled val="1"/>
        </dgm:presLayoutVars>
      </dgm:prSet>
      <dgm:spPr/>
      <dgm:t>
        <a:bodyPr/>
        <a:lstStyle/>
        <a:p>
          <a:endParaRPr lang="en-US"/>
        </a:p>
      </dgm:t>
    </dgm:pt>
    <dgm:pt modelId="{8520E365-5F53-4CBD-A750-C779BD7F35F0}" type="pres">
      <dgm:prSet presAssocID="{C2D7DC3D-FBBD-4AE3-970F-B02056A63E6D}" presName="Triangle" presStyleLbl="alignNode1" presStyleIdx="5" presStyleCnt="9"/>
      <dgm:spPr/>
    </dgm:pt>
    <dgm:pt modelId="{B6968DD5-F153-4246-9A4B-96819A6F6AA8}" type="pres">
      <dgm:prSet presAssocID="{638FD271-0B21-44FD-90A7-E0371AFFEB6A}" presName="sibTrans" presStyleCnt="0"/>
      <dgm:spPr/>
    </dgm:pt>
    <dgm:pt modelId="{9CA7A8E9-767D-4DE9-BBBB-B117E168D7EB}" type="pres">
      <dgm:prSet presAssocID="{638FD271-0B21-44FD-90A7-E0371AFFEB6A}" presName="space" presStyleCnt="0"/>
      <dgm:spPr/>
    </dgm:pt>
    <dgm:pt modelId="{D2DD585A-5C95-4FB2-8525-E5AC6D931EE2}" type="pres">
      <dgm:prSet presAssocID="{5C67D812-863F-44BE-BB0E-43AC60F5863F}" presName="composite" presStyleCnt="0"/>
      <dgm:spPr/>
    </dgm:pt>
    <dgm:pt modelId="{4A2A264E-B6E4-4DF5-B9FE-E098C88AF7D6}" type="pres">
      <dgm:prSet presAssocID="{5C67D812-863F-44BE-BB0E-43AC60F5863F}" presName="LShape" presStyleLbl="alignNode1" presStyleIdx="6" presStyleCnt="9"/>
      <dgm:spPr/>
    </dgm:pt>
    <dgm:pt modelId="{11494BB3-68E6-4F32-A7E9-2872325E17E1}" type="pres">
      <dgm:prSet presAssocID="{5C67D812-863F-44BE-BB0E-43AC60F5863F}" presName="ParentText" presStyleLbl="revTx" presStyleIdx="3" presStyleCnt="5">
        <dgm:presLayoutVars>
          <dgm:chMax val="0"/>
          <dgm:chPref val="0"/>
          <dgm:bulletEnabled val="1"/>
        </dgm:presLayoutVars>
      </dgm:prSet>
      <dgm:spPr/>
      <dgm:t>
        <a:bodyPr/>
        <a:lstStyle/>
        <a:p>
          <a:endParaRPr lang="en-US"/>
        </a:p>
      </dgm:t>
    </dgm:pt>
    <dgm:pt modelId="{597DD2F1-0F2B-42F7-9369-B89A2119E858}" type="pres">
      <dgm:prSet presAssocID="{5C67D812-863F-44BE-BB0E-43AC60F5863F}" presName="Triangle" presStyleLbl="alignNode1" presStyleIdx="7" presStyleCnt="9"/>
      <dgm:spPr/>
    </dgm:pt>
    <dgm:pt modelId="{ABA50008-BC48-4B24-B0D4-D48810DB3B3B}" type="pres">
      <dgm:prSet presAssocID="{5CEC3076-7308-4C75-9FDD-741A856B8065}" presName="sibTrans" presStyleCnt="0"/>
      <dgm:spPr/>
    </dgm:pt>
    <dgm:pt modelId="{7882EDC2-02CC-4E9E-A4B4-939763DB95F2}" type="pres">
      <dgm:prSet presAssocID="{5CEC3076-7308-4C75-9FDD-741A856B8065}" presName="space" presStyleCnt="0"/>
      <dgm:spPr/>
    </dgm:pt>
    <dgm:pt modelId="{C0BDCE35-FC39-4FD3-BC9C-F5CB89887AEF}" type="pres">
      <dgm:prSet presAssocID="{96D58691-5860-4D92-8953-9B2447EE5D3F}" presName="composite" presStyleCnt="0"/>
      <dgm:spPr/>
    </dgm:pt>
    <dgm:pt modelId="{2715BC07-5FD8-4210-B606-A00D7FB280A4}" type="pres">
      <dgm:prSet presAssocID="{96D58691-5860-4D92-8953-9B2447EE5D3F}" presName="LShape" presStyleLbl="alignNode1" presStyleIdx="8" presStyleCnt="9"/>
      <dgm:spPr/>
    </dgm:pt>
    <dgm:pt modelId="{B6D8F7C8-7BB5-43FD-8CD2-BBFAFFC38088}" type="pres">
      <dgm:prSet presAssocID="{96D58691-5860-4D92-8953-9B2447EE5D3F}" presName="ParentText" presStyleLbl="revTx" presStyleIdx="4" presStyleCnt="5">
        <dgm:presLayoutVars>
          <dgm:chMax val="0"/>
          <dgm:chPref val="0"/>
          <dgm:bulletEnabled val="1"/>
        </dgm:presLayoutVars>
      </dgm:prSet>
      <dgm:spPr/>
      <dgm:t>
        <a:bodyPr/>
        <a:lstStyle/>
        <a:p>
          <a:endParaRPr lang="en-US"/>
        </a:p>
      </dgm:t>
    </dgm:pt>
  </dgm:ptLst>
  <dgm:cxnLst>
    <dgm:cxn modelId="{7A82A059-1029-4620-A0F9-D4BECDA9959A}" type="presOf" srcId="{96D58691-5860-4D92-8953-9B2447EE5D3F}" destId="{B6D8F7C8-7BB5-43FD-8CD2-BBFAFFC38088}" srcOrd="0" destOrd="0" presId="urn:microsoft.com/office/officeart/2009/3/layout/StepUpProcess"/>
    <dgm:cxn modelId="{099C7BFF-4F7D-470B-BE2E-0F07AFFBC9E7}" type="presOf" srcId="{5C67D812-863F-44BE-BB0E-43AC60F5863F}" destId="{11494BB3-68E6-4F32-A7E9-2872325E17E1}" srcOrd="0" destOrd="0" presId="urn:microsoft.com/office/officeart/2009/3/layout/StepUpProcess"/>
    <dgm:cxn modelId="{2A61DA02-C83A-4076-AF84-3EF025FDADDD}" srcId="{F29D8275-958C-4EC1-A377-71E6A323F688}" destId="{C2D7DC3D-FBBD-4AE3-970F-B02056A63E6D}" srcOrd="2" destOrd="0" parTransId="{2322FEE4-B1D8-41DC-AEA6-B87CDA97EFB1}" sibTransId="{638FD271-0B21-44FD-90A7-E0371AFFEB6A}"/>
    <dgm:cxn modelId="{46113D3F-C766-467B-A1A8-1A5F6C7CFD3F}" srcId="{F29D8275-958C-4EC1-A377-71E6A323F688}" destId="{8A0A2025-CA08-4831-BD88-DB4566C51966}" srcOrd="1" destOrd="0" parTransId="{5103F23D-3475-456C-908F-DE87462FD3D6}" sibTransId="{01E8D911-D842-4BE5-811F-B896B817FD5C}"/>
    <dgm:cxn modelId="{7A4F4D39-6054-4861-BB45-FEB763788029}" type="presOf" srcId="{8A0A2025-CA08-4831-BD88-DB4566C51966}" destId="{43CE7C50-CC17-49EC-8A03-1C9D75C3476A}" srcOrd="0" destOrd="0" presId="urn:microsoft.com/office/officeart/2009/3/layout/StepUpProcess"/>
    <dgm:cxn modelId="{AFC70B06-80A5-497A-ABE2-2F7300A326DE}" srcId="{F29D8275-958C-4EC1-A377-71E6A323F688}" destId="{5C67D812-863F-44BE-BB0E-43AC60F5863F}" srcOrd="3" destOrd="0" parTransId="{7D14086D-756F-4160-8EFF-C04EA4D3F08E}" sibTransId="{5CEC3076-7308-4C75-9FDD-741A856B8065}"/>
    <dgm:cxn modelId="{84CFA344-A955-4B9C-AF4E-1E9E2A2A1CA3}" srcId="{F29D8275-958C-4EC1-A377-71E6A323F688}" destId="{2F3500F5-FB5F-4DF9-9CEE-477A4517060B}" srcOrd="0" destOrd="0" parTransId="{CC42D1BC-18F4-4475-89C5-1C0AFAE03DCF}" sibTransId="{68D16C64-0419-4134-9974-FDF5A32B0B42}"/>
    <dgm:cxn modelId="{59D6F856-7E1A-4188-82C9-C0DBE04C427F}" srcId="{F29D8275-958C-4EC1-A377-71E6A323F688}" destId="{96D58691-5860-4D92-8953-9B2447EE5D3F}" srcOrd="4" destOrd="0" parTransId="{09DC537A-8940-4954-824F-3D1F63B0FBED}" sibTransId="{589D1688-9334-41F9-B6C6-4DB479EE9075}"/>
    <dgm:cxn modelId="{5E03776F-DCDA-4334-9449-AA88F87C7860}" type="presOf" srcId="{F29D8275-958C-4EC1-A377-71E6A323F688}" destId="{A9927023-8DC2-43C4-82AB-28CBADE56615}" srcOrd="0" destOrd="0" presId="urn:microsoft.com/office/officeart/2009/3/layout/StepUpProcess"/>
    <dgm:cxn modelId="{B241C300-2CDD-4614-A500-3B8A69F887AD}" type="presOf" srcId="{2F3500F5-FB5F-4DF9-9CEE-477A4517060B}" destId="{BFDB2248-11D1-4287-B3BC-ECB5226480AB}" srcOrd="0" destOrd="0" presId="urn:microsoft.com/office/officeart/2009/3/layout/StepUpProcess"/>
    <dgm:cxn modelId="{46571755-67F3-448E-BFEC-416048F6DF0F}" type="presOf" srcId="{C2D7DC3D-FBBD-4AE3-970F-B02056A63E6D}" destId="{BFC9A4B7-3DB1-4B50-A2A8-B800E9F9185D}" srcOrd="0" destOrd="0" presId="urn:microsoft.com/office/officeart/2009/3/layout/StepUpProcess"/>
    <dgm:cxn modelId="{D621E332-B7A5-4114-951D-5F6AEFD5B09D}" type="presParOf" srcId="{A9927023-8DC2-43C4-82AB-28CBADE56615}" destId="{23D470E7-A4C6-43A1-B69A-582ED95B9E45}" srcOrd="0" destOrd="0" presId="urn:microsoft.com/office/officeart/2009/3/layout/StepUpProcess"/>
    <dgm:cxn modelId="{CE5595BD-8F10-47D9-80B7-CB661A714F97}" type="presParOf" srcId="{23D470E7-A4C6-43A1-B69A-582ED95B9E45}" destId="{2BB328B6-EEAE-4A12-8289-EF853759A589}" srcOrd="0" destOrd="0" presId="urn:microsoft.com/office/officeart/2009/3/layout/StepUpProcess"/>
    <dgm:cxn modelId="{D3672CFE-86D7-4190-BBD0-121A1084C472}" type="presParOf" srcId="{23D470E7-A4C6-43A1-B69A-582ED95B9E45}" destId="{BFDB2248-11D1-4287-B3BC-ECB5226480AB}" srcOrd="1" destOrd="0" presId="urn:microsoft.com/office/officeart/2009/3/layout/StepUpProcess"/>
    <dgm:cxn modelId="{47B7F797-0996-4F35-AFAF-D4183303E9F9}" type="presParOf" srcId="{23D470E7-A4C6-43A1-B69A-582ED95B9E45}" destId="{CEC04EC9-3035-4462-9839-DBBEF56BDB1E}" srcOrd="2" destOrd="0" presId="urn:microsoft.com/office/officeart/2009/3/layout/StepUpProcess"/>
    <dgm:cxn modelId="{A6A4190C-FF25-41B9-A8AA-CA9434148087}" type="presParOf" srcId="{A9927023-8DC2-43C4-82AB-28CBADE56615}" destId="{44FFB397-863C-4A16-8AE8-F7EE3D5EE031}" srcOrd="1" destOrd="0" presId="urn:microsoft.com/office/officeart/2009/3/layout/StepUpProcess"/>
    <dgm:cxn modelId="{2FBE6431-FF2F-4A47-904D-46ADB0DC9A1F}" type="presParOf" srcId="{44FFB397-863C-4A16-8AE8-F7EE3D5EE031}" destId="{1D2A2344-C4D4-45DA-9ADE-3D91ACF23891}" srcOrd="0" destOrd="0" presId="urn:microsoft.com/office/officeart/2009/3/layout/StepUpProcess"/>
    <dgm:cxn modelId="{659C25AC-7750-4DBE-ACB1-65E731E80687}" type="presParOf" srcId="{A9927023-8DC2-43C4-82AB-28CBADE56615}" destId="{478A40EF-957A-42B8-A6E0-A01A70519C86}" srcOrd="2" destOrd="0" presId="urn:microsoft.com/office/officeart/2009/3/layout/StepUpProcess"/>
    <dgm:cxn modelId="{3B747697-FB1F-4044-884B-5FE67E2BF5E7}" type="presParOf" srcId="{478A40EF-957A-42B8-A6E0-A01A70519C86}" destId="{924A550A-CC79-4AC3-923B-3EA2C1D47D46}" srcOrd="0" destOrd="0" presId="urn:microsoft.com/office/officeart/2009/3/layout/StepUpProcess"/>
    <dgm:cxn modelId="{91C655F3-B556-4855-80EB-981D7A730B0B}" type="presParOf" srcId="{478A40EF-957A-42B8-A6E0-A01A70519C86}" destId="{43CE7C50-CC17-49EC-8A03-1C9D75C3476A}" srcOrd="1" destOrd="0" presId="urn:microsoft.com/office/officeart/2009/3/layout/StepUpProcess"/>
    <dgm:cxn modelId="{0F16ED86-DE82-42D7-8C9D-6D79F9C07619}" type="presParOf" srcId="{478A40EF-957A-42B8-A6E0-A01A70519C86}" destId="{F416A2A3-C100-400E-9319-13D0CCDC398C}" srcOrd="2" destOrd="0" presId="urn:microsoft.com/office/officeart/2009/3/layout/StepUpProcess"/>
    <dgm:cxn modelId="{94163176-2C6C-4749-B209-981AF94A3305}" type="presParOf" srcId="{A9927023-8DC2-43C4-82AB-28CBADE56615}" destId="{8F7A225C-9425-4A4B-9A6F-08158ECA0C84}" srcOrd="3" destOrd="0" presId="urn:microsoft.com/office/officeart/2009/3/layout/StepUpProcess"/>
    <dgm:cxn modelId="{AD1925E2-64C4-4CD8-B958-7BA2480FFDD5}" type="presParOf" srcId="{8F7A225C-9425-4A4B-9A6F-08158ECA0C84}" destId="{D00E1444-3474-4C58-A1F0-B0FFE57966A1}" srcOrd="0" destOrd="0" presId="urn:microsoft.com/office/officeart/2009/3/layout/StepUpProcess"/>
    <dgm:cxn modelId="{6973A601-BC9C-4FD8-B0A7-918B20317182}" type="presParOf" srcId="{A9927023-8DC2-43C4-82AB-28CBADE56615}" destId="{8B172158-6058-4E70-AE21-FC81A44F4586}" srcOrd="4" destOrd="0" presId="urn:microsoft.com/office/officeart/2009/3/layout/StepUpProcess"/>
    <dgm:cxn modelId="{121918D1-F1BF-4AFF-AD03-A45A4CD917F1}" type="presParOf" srcId="{8B172158-6058-4E70-AE21-FC81A44F4586}" destId="{18AEE7BD-9606-49CA-A252-F475804A0F15}" srcOrd="0" destOrd="0" presId="urn:microsoft.com/office/officeart/2009/3/layout/StepUpProcess"/>
    <dgm:cxn modelId="{C27EE3B6-3AC9-4A13-B9C1-C4787371155D}" type="presParOf" srcId="{8B172158-6058-4E70-AE21-FC81A44F4586}" destId="{BFC9A4B7-3DB1-4B50-A2A8-B800E9F9185D}" srcOrd="1" destOrd="0" presId="urn:microsoft.com/office/officeart/2009/3/layout/StepUpProcess"/>
    <dgm:cxn modelId="{923163B5-6A27-4BE7-AE01-C167174F7649}" type="presParOf" srcId="{8B172158-6058-4E70-AE21-FC81A44F4586}" destId="{8520E365-5F53-4CBD-A750-C779BD7F35F0}" srcOrd="2" destOrd="0" presId="urn:microsoft.com/office/officeart/2009/3/layout/StepUpProcess"/>
    <dgm:cxn modelId="{506C883E-76A3-47B5-886D-C9A792DBA77E}" type="presParOf" srcId="{A9927023-8DC2-43C4-82AB-28CBADE56615}" destId="{B6968DD5-F153-4246-9A4B-96819A6F6AA8}" srcOrd="5" destOrd="0" presId="urn:microsoft.com/office/officeart/2009/3/layout/StepUpProcess"/>
    <dgm:cxn modelId="{024B8AC4-A412-4461-8807-029A414C630F}" type="presParOf" srcId="{B6968DD5-F153-4246-9A4B-96819A6F6AA8}" destId="{9CA7A8E9-767D-4DE9-BBBB-B117E168D7EB}" srcOrd="0" destOrd="0" presId="urn:microsoft.com/office/officeart/2009/3/layout/StepUpProcess"/>
    <dgm:cxn modelId="{CA729C5E-36B4-4340-B8EC-233A293A66FF}" type="presParOf" srcId="{A9927023-8DC2-43C4-82AB-28CBADE56615}" destId="{D2DD585A-5C95-4FB2-8525-E5AC6D931EE2}" srcOrd="6" destOrd="0" presId="urn:microsoft.com/office/officeart/2009/3/layout/StepUpProcess"/>
    <dgm:cxn modelId="{9BD83279-0485-477D-97D3-FDC6F774195B}" type="presParOf" srcId="{D2DD585A-5C95-4FB2-8525-E5AC6D931EE2}" destId="{4A2A264E-B6E4-4DF5-B9FE-E098C88AF7D6}" srcOrd="0" destOrd="0" presId="urn:microsoft.com/office/officeart/2009/3/layout/StepUpProcess"/>
    <dgm:cxn modelId="{020F288E-7051-4435-97D6-56CFC8016534}" type="presParOf" srcId="{D2DD585A-5C95-4FB2-8525-E5AC6D931EE2}" destId="{11494BB3-68E6-4F32-A7E9-2872325E17E1}" srcOrd="1" destOrd="0" presId="urn:microsoft.com/office/officeart/2009/3/layout/StepUpProcess"/>
    <dgm:cxn modelId="{5E570442-78E8-496E-A40C-8A3DC85165E3}" type="presParOf" srcId="{D2DD585A-5C95-4FB2-8525-E5AC6D931EE2}" destId="{597DD2F1-0F2B-42F7-9369-B89A2119E858}" srcOrd="2" destOrd="0" presId="urn:microsoft.com/office/officeart/2009/3/layout/StepUpProcess"/>
    <dgm:cxn modelId="{15AC1172-23B1-4E76-8CA5-4B3848335BE9}" type="presParOf" srcId="{A9927023-8DC2-43C4-82AB-28CBADE56615}" destId="{ABA50008-BC48-4B24-B0D4-D48810DB3B3B}" srcOrd="7" destOrd="0" presId="urn:microsoft.com/office/officeart/2009/3/layout/StepUpProcess"/>
    <dgm:cxn modelId="{9CA0280E-2D0B-4E03-8831-8CA90B084D67}" type="presParOf" srcId="{ABA50008-BC48-4B24-B0D4-D48810DB3B3B}" destId="{7882EDC2-02CC-4E9E-A4B4-939763DB95F2}" srcOrd="0" destOrd="0" presId="urn:microsoft.com/office/officeart/2009/3/layout/StepUpProcess"/>
    <dgm:cxn modelId="{BCF75350-A756-4F04-952B-7C3634B48B4E}" type="presParOf" srcId="{A9927023-8DC2-43C4-82AB-28CBADE56615}" destId="{C0BDCE35-FC39-4FD3-BC9C-F5CB89887AEF}" srcOrd="8" destOrd="0" presId="urn:microsoft.com/office/officeart/2009/3/layout/StepUpProcess"/>
    <dgm:cxn modelId="{3196E6FC-A9D1-4DC9-9BED-ACE16239C41C}" type="presParOf" srcId="{C0BDCE35-FC39-4FD3-BC9C-F5CB89887AEF}" destId="{2715BC07-5FD8-4210-B606-A00D7FB280A4}" srcOrd="0" destOrd="0" presId="urn:microsoft.com/office/officeart/2009/3/layout/StepUpProcess"/>
    <dgm:cxn modelId="{487342E2-50F3-4645-88B1-E9C4A170E04C}" type="presParOf" srcId="{C0BDCE35-FC39-4FD3-BC9C-F5CB89887AEF}" destId="{B6D8F7C8-7BB5-43FD-8CD2-BBFAFFC38088}"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B8224BF-9E8A-4CB6-86C8-66C8FB81150C}" type="doc">
      <dgm:prSet loTypeId="urn:microsoft.com/office/officeart/2008/layout/TitlePictureLineup" loCatId="picture" qsTypeId="urn:microsoft.com/office/officeart/2005/8/quickstyle/simple1" qsCatId="simple" csTypeId="urn:microsoft.com/office/officeart/2005/8/colors/accent2_5" csCatId="accent2" phldr="1"/>
      <dgm:spPr/>
      <dgm:t>
        <a:bodyPr/>
        <a:lstStyle/>
        <a:p>
          <a:endParaRPr lang="en-US"/>
        </a:p>
      </dgm:t>
    </dgm:pt>
    <dgm:pt modelId="{32E95FC7-F734-42B6-A164-BA874E11BFA0}">
      <dgm:prSet phldrT="[Text]"/>
      <dgm:spPr/>
      <dgm:t>
        <a:bodyPr/>
        <a:lstStyle/>
        <a:p>
          <a:r>
            <a:rPr lang="en-US" smtClean="0">
              <a:solidFill>
                <a:schemeClr val="bg1"/>
              </a:solidFill>
              <a:latin typeface="Franklin Gothic Medium Cond" panose="020B0606030402020204" pitchFamily="34" charset="0"/>
            </a:rPr>
            <a:t>1</a:t>
          </a:r>
          <a:endParaRPr lang="en-US" dirty="0" smtClean="0">
            <a:solidFill>
              <a:schemeClr val="bg1"/>
            </a:solidFill>
            <a:latin typeface="Franklin Gothic Medium Cond" panose="020B0606030402020204" pitchFamily="34" charset="0"/>
          </a:endParaRPr>
        </a:p>
      </dgm:t>
    </dgm:pt>
    <dgm:pt modelId="{FB694FD0-CEEF-421A-977A-4BBFD496B7C8}" type="parTrans" cxnId="{84A0A62A-A0C7-42F3-8977-63FD18EB18B7}">
      <dgm:prSet/>
      <dgm:spPr/>
      <dgm:t>
        <a:bodyPr/>
        <a:lstStyle/>
        <a:p>
          <a:endParaRPr lang="en-US"/>
        </a:p>
      </dgm:t>
    </dgm:pt>
    <dgm:pt modelId="{968E3849-AF7E-488D-A6BD-EA257E065909}" type="sibTrans" cxnId="{84A0A62A-A0C7-42F3-8977-63FD18EB18B7}">
      <dgm:prSet/>
      <dgm:spPr/>
      <dgm:t>
        <a:bodyPr/>
        <a:lstStyle/>
        <a:p>
          <a:endParaRPr lang="en-US"/>
        </a:p>
      </dgm:t>
    </dgm:pt>
    <dgm:pt modelId="{5E01E385-07B2-4462-8542-6CE7F712D917}">
      <dgm:prSet phldrT="[Text]"/>
      <dgm:spPr/>
      <dgm:t>
        <a:bodyPr/>
        <a:lstStyle/>
        <a:p>
          <a:r>
            <a:rPr lang="en-US" smtClean="0">
              <a:solidFill>
                <a:schemeClr val="bg1"/>
              </a:solidFill>
              <a:latin typeface="Franklin Gothic Medium Cond" panose="020B0606030402020204" pitchFamily="34" charset="0"/>
            </a:rPr>
            <a:t>2</a:t>
          </a:r>
          <a:endParaRPr lang="en-US" dirty="0" smtClean="0">
            <a:solidFill>
              <a:schemeClr val="bg1"/>
            </a:solidFill>
            <a:latin typeface="Franklin Gothic Medium Cond" panose="020B0606030402020204" pitchFamily="34" charset="0"/>
          </a:endParaRPr>
        </a:p>
      </dgm:t>
    </dgm:pt>
    <dgm:pt modelId="{D235EBBF-C2B4-4C21-9096-C137BC78ECDC}" type="parTrans" cxnId="{8079C188-C43D-47A7-AC1B-6947DCCB7918}">
      <dgm:prSet/>
      <dgm:spPr/>
      <dgm:t>
        <a:bodyPr/>
        <a:lstStyle/>
        <a:p>
          <a:endParaRPr lang="en-US"/>
        </a:p>
      </dgm:t>
    </dgm:pt>
    <dgm:pt modelId="{859748EB-A5A7-4507-9E1D-7E962605E118}" type="sibTrans" cxnId="{8079C188-C43D-47A7-AC1B-6947DCCB7918}">
      <dgm:prSet/>
      <dgm:spPr/>
      <dgm:t>
        <a:bodyPr/>
        <a:lstStyle/>
        <a:p>
          <a:endParaRPr lang="en-US"/>
        </a:p>
      </dgm:t>
    </dgm:pt>
    <dgm:pt modelId="{5F511A9C-6039-4E72-93AC-BE2216890484}">
      <dgm:prSet phldrT="[Text]"/>
      <dgm:spPr/>
      <dgm:t>
        <a:bodyPr/>
        <a:lstStyle/>
        <a:p>
          <a:r>
            <a:rPr lang="en-US" smtClean="0">
              <a:solidFill>
                <a:schemeClr val="bg1"/>
              </a:solidFill>
              <a:latin typeface="Franklin Gothic Medium Cond" panose="020B0606030402020204" pitchFamily="34" charset="0"/>
            </a:rPr>
            <a:t>Nations who pledged to ▼GHG</a:t>
          </a:r>
          <a:endParaRPr lang="en-US" dirty="0" smtClean="0">
            <a:solidFill>
              <a:schemeClr val="bg1"/>
            </a:solidFill>
            <a:latin typeface="Franklin Gothic Medium Cond" panose="020B0606030402020204" pitchFamily="34" charset="0"/>
          </a:endParaRPr>
        </a:p>
      </dgm:t>
    </dgm:pt>
    <dgm:pt modelId="{61863C79-C863-4BB4-9467-14580C7B9185}" type="parTrans" cxnId="{40958CAF-2452-4EAE-AB82-52442FC9404A}">
      <dgm:prSet/>
      <dgm:spPr/>
      <dgm:t>
        <a:bodyPr/>
        <a:lstStyle/>
        <a:p>
          <a:endParaRPr lang="en-US"/>
        </a:p>
      </dgm:t>
    </dgm:pt>
    <dgm:pt modelId="{49482A88-BF3C-4DC3-AA59-5D7A60355236}" type="sibTrans" cxnId="{40958CAF-2452-4EAE-AB82-52442FC9404A}">
      <dgm:prSet/>
      <dgm:spPr/>
      <dgm:t>
        <a:bodyPr/>
        <a:lstStyle/>
        <a:p>
          <a:endParaRPr lang="en-US"/>
        </a:p>
      </dgm:t>
    </dgm:pt>
    <dgm:pt modelId="{EBEFABC4-651F-4382-9ABF-BF3564315B44}">
      <dgm:prSet phldrT="[Text]"/>
      <dgm:spPr/>
      <dgm:t>
        <a:bodyPr/>
        <a:lstStyle/>
        <a:p>
          <a:r>
            <a:rPr lang="en-US" dirty="0" smtClean="0">
              <a:solidFill>
                <a:schemeClr val="bg1"/>
              </a:solidFill>
              <a:latin typeface="Franklin Gothic Medium Cond" panose="020B0606030402020204" pitchFamily="34" charset="0"/>
            </a:rPr>
            <a:t>Nations who’ll give finance to 3</a:t>
          </a:r>
          <a:r>
            <a:rPr lang="en-US" baseline="30000" dirty="0" smtClean="0">
              <a:solidFill>
                <a:schemeClr val="bg1"/>
              </a:solidFill>
              <a:latin typeface="Franklin Gothic Medium Cond" panose="020B0606030402020204" pitchFamily="34" charset="0"/>
            </a:rPr>
            <a:t>rd</a:t>
          </a:r>
          <a:r>
            <a:rPr lang="en-US" dirty="0" smtClean="0">
              <a:solidFill>
                <a:schemeClr val="bg1"/>
              </a:solidFill>
              <a:latin typeface="Franklin Gothic Medium Cond" panose="020B0606030402020204" pitchFamily="34" charset="0"/>
            </a:rPr>
            <a:t> world</a:t>
          </a:r>
        </a:p>
      </dgm:t>
    </dgm:pt>
    <dgm:pt modelId="{DF4A201D-FFA1-462B-A069-C5712239452F}" type="parTrans" cxnId="{B905053E-8BE1-4E03-97B0-2FB0B87FF7E7}">
      <dgm:prSet/>
      <dgm:spPr/>
      <dgm:t>
        <a:bodyPr/>
        <a:lstStyle/>
        <a:p>
          <a:endParaRPr lang="en-US"/>
        </a:p>
      </dgm:t>
    </dgm:pt>
    <dgm:pt modelId="{367E5255-3371-49E8-B7D4-71CF0ADDF445}" type="sibTrans" cxnId="{B905053E-8BE1-4E03-97B0-2FB0B87FF7E7}">
      <dgm:prSet/>
      <dgm:spPr/>
      <dgm:t>
        <a:bodyPr/>
        <a:lstStyle/>
        <a:p>
          <a:endParaRPr lang="en-US"/>
        </a:p>
      </dgm:t>
    </dgm:pt>
    <dgm:pt modelId="{958E68E3-B826-4FF6-B1A1-84C9F6DD1DE7}" type="pres">
      <dgm:prSet presAssocID="{AB8224BF-9E8A-4CB6-86C8-66C8FB81150C}" presName="Name0" presStyleCnt="0">
        <dgm:presLayoutVars>
          <dgm:dir/>
        </dgm:presLayoutVars>
      </dgm:prSet>
      <dgm:spPr/>
      <dgm:t>
        <a:bodyPr/>
        <a:lstStyle/>
        <a:p>
          <a:endParaRPr lang="en-US"/>
        </a:p>
      </dgm:t>
    </dgm:pt>
    <dgm:pt modelId="{25342A45-3B45-400E-9185-43F3AC57CC12}" type="pres">
      <dgm:prSet presAssocID="{32E95FC7-F734-42B6-A164-BA874E11BFA0}" presName="composite" presStyleCnt="0"/>
      <dgm:spPr/>
    </dgm:pt>
    <dgm:pt modelId="{075AD57C-4794-4EFF-AAF8-DDAA1182693E}" type="pres">
      <dgm:prSet presAssocID="{32E95FC7-F734-42B6-A164-BA874E11BFA0}" presName="Accent" presStyleLbl="alignAcc1" presStyleIdx="0" presStyleCnt="2"/>
      <dgm:spPr/>
    </dgm:pt>
    <dgm:pt modelId="{46F40EF5-6A00-4EF5-9735-A723A25687DB}" type="pres">
      <dgm:prSet presAssocID="{32E95FC7-F734-42B6-A164-BA874E11BFA0}" presName="Image" presStyleLbl="node1" presStyleIdx="0" presStyleCnt="2"/>
      <dgm:spPr>
        <a:blipFill rotWithShape="1">
          <a:blip xmlns:r="http://schemas.openxmlformats.org/officeDocument/2006/relationships" r:embed="rId1"/>
          <a:stretch>
            <a:fillRect/>
          </a:stretch>
        </a:blipFill>
      </dgm:spPr>
    </dgm:pt>
    <dgm:pt modelId="{4AFF080A-CDF0-46A1-B273-571124E04C8B}" type="pres">
      <dgm:prSet presAssocID="{32E95FC7-F734-42B6-A164-BA874E11BFA0}" presName="Child" presStyleLbl="revTx" presStyleIdx="0" presStyleCnt="2">
        <dgm:presLayoutVars>
          <dgm:bulletEnabled val="1"/>
        </dgm:presLayoutVars>
      </dgm:prSet>
      <dgm:spPr/>
      <dgm:t>
        <a:bodyPr/>
        <a:lstStyle/>
        <a:p>
          <a:endParaRPr lang="en-US"/>
        </a:p>
      </dgm:t>
    </dgm:pt>
    <dgm:pt modelId="{53AB6F8B-DE91-4666-BEC2-0C5CF0DE4E9F}" type="pres">
      <dgm:prSet presAssocID="{32E95FC7-F734-42B6-A164-BA874E11BFA0}" presName="Parent" presStyleLbl="alignNode1" presStyleIdx="0" presStyleCnt="2">
        <dgm:presLayoutVars>
          <dgm:bulletEnabled val="1"/>
        </dgm:presLayoutVars>
      </dgm:prSet>
      <dgm:spPr/>
      <dgm:t>
        <a:bodyPr/>
        <a:lstStyle/>
        <a:p>
          <a:endParaRPr lang="en-US"/>
        </a:p>
      </dgm:t>
    </dgm:pt>
    <dgm:pt modelId="{77775D5F-D334-47CD-AC5B-0BAD5CB11875}" type="pres">
      <dgm:prSet presAssocID="{968E3849-AF7E-488D-A6BD-EA257E065909}" presName="sibTrans" presStyleCnt="0"/>
      <dgm:spPr/>
    </dgm:pt>
    <dgm:pt modelId="{44AE3BD5-DBE6-4E8D-B77B-7ED4A9818E58}" type="pres">
      <dgm:prSet presAssocID="{5E01E385-07B2-4462-8542-6CE7F712D917}" presName="composite" presStyleCnt="0"/>
      <dgm:spPr/>
    </dgm:pt>
    <dgm:pt modelId="{7227F108-EFBD-4C56-AD09-9984F284D4E5}" type="pres">
      <dgm:prSet presAssocID="{5E01E385-07B2-4462-8542-6CE7F712D917}" presName="Accent" presStyleLbl="alignAcc1" presStyleIdx="1" presStyleCnt="2"/>
      <dgm:spPr/>
    </dgm:pt>
    <dgm:pt modelId="{AE222F4A-E0CE-4817-9735-A102116E7FE7}" type="pres">
      <dgm:prSet presAssocID="{5E01E385-07B2-4462-8542-6CE7F712D917}" presName="Image" presStyleLbl="node1" presStyleIdx="1" presStyleCnt="2"/>
      <dgm:spPr>
        <a:blipFill rotWithShape="1">
          <a:blip xmlns:r="http://schemas.openxmlformats.org/officeDocument/2006/relationships" r:embed="rId2"/>
          <a:stretch>
            <a:fillRect/>
          </a:stretch>
        </a:blipFill>
      </dgm:spPr>
    </dgm:pt>
    <dgm:pt modelId="{5EE8B81A-6A79-4630-A09B-816DC209F9A9}" type="pres">
      <dgm:prSet presAssocID="{5E01E385-07B2-4462-8542-6CE7F712D917}" presName="Child" presStyleLbl="revTx" presStyleIdx="1" presStyleCnt="2">
        <dgm:presLayoutVars>
          <dgm:bulletEnabled val="1"/>
        </dgm:presLayoutVars>
      </dgm:prSet>
      <dgm:spPr/>
      <dgm:t>
        <a:bodyPr/>
        <a:lstStyle/>
        <a:p>
          <a:endParaRPr lang="en-US"/>
        </a:p>
      </dgm:t>
    </dgm:pt>
    <dgm:pt modelId="{7FB40FCA-C2E4-405A-9586-3894CC8316FD}" type="pres">
      <dgm:prSet presAssocID="{5E01E385-07B2-4462-8542-6CE7F712D917}" presName="Parent" presStyleLbl="alignNode1" presStyleIdx="1" presStyleCnt="2">
        <dgm:presLayoutVars>
          <dgm:bulletEnabled val="1"/>
        </dgm:presLayoutVars>
      </dgm:prSet>
      <dgm:spPr/>
      <dgm:t>
        <a:bodyPr/>
        <a:lstStyle/>
        <a:p>
          <a:endParaRPr lang="en-US"/>
        </a:p>
      </dgm:t>
    </dgm:pt>
  </dgm:ptLst>
  <dgm:cxnLst>
    <dgm:cxn modelId="{4978E2B1-EB1B-437C-A180-D79D40633E68}" type="presOf" srcId="{EBEFABC4-651F-4382-9ABF-BF3564315B44}" destId="{5EE8B81A-6A79-4630-A09B-816DC209F9A9}" srcOrd="0" destOrd="0" presId="urn:microsoft.com/office/officeart/2008/layout/TitlePictureLineup"/>
    <dgm:cxn modelId="{B905053E-8BE1-4E03-97B0-2FB0B87FF7E7}" srcId="{5E01E385-07B2-4462-8542-6CE7F712D917}" destId="{EBEFABC4-651F-4382-9ABF-BF3564315B44}" srcOrd="0" destOrd="0" parTransId="{DF4A201D-FFA1-462B-A069-C5712239452F}" sibTransId="{367E5255-3371-49E8-B7D4-71CF0ADDF445}"/>
    <dgm:cxn modelId="{EF84981B-F246-47A2-B5A4-A2FC5BB39892}" type="presOf" srcId="{AB8224BF-9E8A-4CB6-86C8-66C8FB81150C}" destId="{958E68E3-B826-4FF6-B1A1-84C9F6DD1DE7}" srcOrd="0" destOrd="0" presId="urn:microsoft.com/office/officeart/2008/layout/TitlePictureLineup"/>
    <dgm:cxn modelId="{40958CAF-2452-4EAE-AB82-52442FC9404A}" srcId="{32E95FC7-F734-42B6-A164-BA874E11BFA0}" destId="{5F511A9C-6039-4E72-93AC-BE2216890484}" srcOrd="0" destOrd="0" parTransId="{61863C79-C863-4BB4-9467-14580C7B9185}" sibTransId="{49482A88-BF3C-4DC3-AA59-5D7A60355236}"/>
    <dgm:cxn modelId="{84A0A62A-A0C7-42F3-8977-63FD18EB18B7}" srcId="{AB8224BF-9E8A-4CB6-86C8-66C8FB81150C}" destId="{32E95FC7-F734-42B6-A164-BA874E11BFA0}" srcOrd="0" destOrd="0" parTransId="{FB694FD0-CEEF-421A-977A-4BBFD496B7C8}" sibTransId="{968E3849-AF7E-488D-A6BD-EA257E065909}"/>
    <dgm:cxn modelId="{8079C188-C43D-47A7-AC1B-6947DCCB7918}" srcId="{AB8224BF-9E8A-4CB6-86C8-66C8FB81150C}" destId="{5E01E385-07B2-4462-8542-6CE7F712D917}" srcOrd="1" destOrd="0" parTransId="{D235EBBF-C2B4-4C21-9096-C137BC78ECDC}" sibTransId="{859748EB-A5A7-4507-9E1D-7E962605E118}"/>
    <dgm:cxn modelId="{E720C3CC-272E-47C9-BD86-C478FA6057F2}" type="presOf" srcId="{5E01E385-07B2-4462-8542-6CE7F712D917}" destId="{7FB40FCA-C2E4-405A-9586-3894CC8316FD}" srcOrd="0" destOrd="0" presId="urn:microsoft.com/office/officeart/2008/layout/TitlePictureLineup"/>
    <dgm:cxn modelId="{B032DDAE-3490-4DBE-A04C-4114E2047954}" type="presOf" srcId="{32E95FC7-F734-42B6-A164-BA874E11BFA0}" destId="{53AB6F8B-DE91-4666-BEC2-0C5CF0DE4E9F}" srcOrd="0" destOrd="0" presId="urn:microsoft.com/office/officeart/2008/layout/TitlePictureLineup"/>
    <dgm:cxn modelId="{C4E00A2B-429E-4322-888B-7FE5BFAE8E80}" type="presOf" srcId="{5F511A9C-6039-4E72-93AC-BE2216890484}" destId="{4AFF080A-CDF0-46A1-B273-571124E04C8B}" srcOrd="0" destOrd="0" presId="urn:microsoft.com/office/officeart/2008/layout/TitlePictureLineup"/>
    <dgm:cxn modelId="{B7943D1A-5771-45F0-B08E-208B94DC033E}" type="presParOf" srcId="{958E68E3-B826-4FF6-B1A1-84C9F6DD1DE7}" destId="{25342A45-3B45-400E-9185-43F3AC57CC12}" srcOrd="0" destOrd="0" presId="urn:microsoft.com/office/officeart/2008/layout/TitlePictureLineup"/>
    <dgm:cxn modelId="{2E27C3C3-1CBC-4180-9E80-8ABB49A9A3EC}" type="presParOf" srcId="{25342A45-3B45-400E-9185-43F3AC57CC12}" destId="{075AD57C-4794-4EFF-AAF8-DDAA1182693E}" srcOrd="0" destOrd="0" presId="urn:microsoft.com/office/officeart/2008/layout/TitlePictureLineup"/>
    <dgm:cxn modelId="{5CD01287-9D0A-42BF-9F6A-FF47AD0BF138}" type="presParOf" srcId="{25342A45-3B45-400E-9185-43F3AC57CC12}" destId="{46F40EF5-6A00-4EF5-9735-A723A25687DB}" srcOrd="1" destOrd="0" presId="urn:microsoft.com/office/officeart/2008/layout/TitlePictureLineup"/>
    <dgm:cxn modelId="{AA4EAB08-2B82-4D0E-8407-BC2AD4F7D1D7}" type="presParOf" srcId="{25342A45-3B45-400E-9185-43F3AC57CC12}" destId="{4AFF080A-CDF0-46A1-B273-571124E04C8B}" srcOrd="2" destOrd="0" presId="urn:microsoft.com/office/officeart/2008/layout/TitlePictureLineup"/>
    <dgm:cxn modelId="{08CA5344-2DD2-4905-AFC6-C9F695F61393}" type="presParOf" srcId="{25342A45-3B45-400E-9185-43F3AC57CC12}" destId="{53AB6F8B-DE91-4666-BEC2-0C5CF0DE4E9F}" srcOrd="3" destOrd="0" presId="urn:microsoft.com/office/officeart/2008/layout/TitlePictureLineup"/>
    <dgm:cxn modelId="{B044D6CE-F296-47F3-9648-EBF9C53BF067}" type="presParOf" srcId="{958E68E3-B826-4FF6-B1A1-84C9F6DD1DE7}" destId="{77775D5F-D334-47CD-AC5B-0BAD5CB11875}" srcOrd="1" destOrd="0" presId="urn:microsoft.com/office/officeart/2008/layout/TitlePictureLineup"/>
    <dgm:cxn modelId="{4098B5C6-151B-4EE7-AE72-7607DF5DB935}" type="presParOf" srcId="{958E68E3-B826-4FF6-B1A1-84C9F6DD1DE7}" destId="{44AE3BD5-DBE6-4E8D-B77B-7ED4A9818E58}" srcOrd="2" destOrd="0" presId="urn:microsoft.com/office/officeart/2008/layout/TitlePictureLineup"/>
    <dgm:cxn modelId="{2E4961CA-B4B6-4071-A2D5-83B0E1F96EC3}" type="presParOf" srcId="{44AE3BD5-DBE6-4E8D-B77B-7ED4A9818E58}" destId="{7227F108-EFBD-4C56-AD09-9984F284D4E5}" srcOrd="0" destOrd="0" presId="urn:microsoft.com/office/officeart/2008/layout/TitlePictureLineup"/>
    <dgm:cxn modelId="{53EF8FDA-613C-4BB8-8087-FFEE04C680C2}" type="presParOf" srcId="{44AE3BD5-DBE6-4E8D-B77B-7ED4A9818E58}" destId="{AE222F4A-E0CE-4817-9735-A102116E7FE7}" srcOrd="1" destOrd="0" presId="urn:microsoft.com/office/officeart/2008/layout/TitlePictureLineup"/>
    <dgm:cxn modelId="{9F8B1121-74B0-43F6-BF19-EA56C95EEB45}" type="presParOf" srcId="{44AE3BD5-DBE6-4E8D-B77B-7ED4A9818E58}" destId="{5EE8B81A-6A79-4630-A09B-816DC209F9A9}" srcOrd="2" destOrd="0" presId="urn:microsoft.com/office/officeart/2008/layout/TitlePictureLineup"/>
    <dgm:cxn modelId="{3D6014FC-C3F4-43CF-8054-3C192B8FAD88}" type="presParOf" srcId="{44AE3BD5-DBE6-4E8D-B77B-7ED4A9818E58}" destId="{7FB40FCA-C2E4-405A-9586-3894CC8316FD}"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B8224BF-9E8A-4CB6-86C8-66C8FB81150C}"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B064D330-064B-4969-944A-FB1F2E3A4793}">
      <dgm:prSet phldrT="[Text]"/>
      <dgm:spPr/>
      <dgm:t>
        <a:bodyPr/>
        <a:lstStyle/>
        <a:p>
          <a:r>
            <a:rPr lang="en-US" dirty="0" smtClean="0">
              <a:solidFill>
                <a:schemeClr val="bg1"/>
              </a:solidFill>
              <a:latin typeface="Franklin Gothic Medium Cond" panose="020B0606030402020204" pitchFamily="34" charset="0"/>
            </a:rPr>
            <a:t>A</a:t>
          </a:r>
          <a:endParaRPr lang="en-US" dirty="0">
            <a:solidFill>
              <a:schemeClr val="bg1"/>
            </a:solidFill>
            <a:latin typeface="Franklin Gothic Medium Cond" panose="020B0606030402020204" pitchFamily="34" charset="0"/>
          </a:endParaRPr>
        </a:p>
      </dgm:t>
    </dgm:pt>
    <dgm:pt modelId="{DD9E77D0-4C73-406D-9ED9-5F42FAEE3751}" type="parTrans" cxnId="{FDB04BCB-3E94-48E4-B00C-7121B4495658}">
      <dgm:prSet/>
      <dgm:spPr/>
      <dgm:t>
        <a:bodyPr/>
        <a:lstStyle/>
        <a:p>
          <a:endParaRPr lang="en-US"/>
        </a:p>
      </dgm:t>
    </dgm:pt>
    <dgm:pt modelId="{12E2D739-E941-4CA4-8A02-FE482365F711}" type="sibTrans" cxnId="{FDB04BCB-3E94-48E4-B00C-7121B4495658}">
      <dgm:prSet/>
      <dgm:spPr/>
      <dgm:t>
        <a:bodyPr/>
        <a:lstStyle/>
        <a:p>
          <a:endParaRPr lang="en-US"/>
        </a:p>
      </dgm:t>
    </dgm:pt>
    <dgm:pt modelId="{B8D0496D-EEE0-4703-9814-E6A708AAF05B}">
      <dgm:prSet phldrT="[Text]"/>
      <dgm:spPr/>
      <dgm:t>
        <a:bodyPr/>
        <a:lstStyle/>
        <a:p>
          <a:r>
            <a:rPr lang="en-US" dirty="0" smtClean="0">
              <a:solidFill>
                <a:schemeClr val="bg1"/>
              </a:solidFill>
              <a:latin typeface="Franklin Gothic Medium Cond" panose="020B0606030402020204" pitchFamily="34" charset="0"/>
            </a:rPr>
            <a:t>B</a:t>
          </a:r>
          <a:endParaRPr lang="en-US" dirty="0">
            <a:solidFill>
              <a:schemeClr val="bg1"/>
            </a:solidFill>
            <a:latin typeface="Franklin Gothic Medium Cond" panose="020B0606030402020204" pitchFamily="34" charset="0"/>
          </a:endParaRPr>
        </a:p>
      </dgm:t>
    </dgm:pt>
    <dgm:pt modelId="{85D5F4CA-2001-4A4E-A86A-D8147AF32DC3}" type="parTrans" cxnId="{7A41E317-5A86-4B83-A1B8-120E09E8E480}">
      <dgm:prSet/>
      <dgm:spPr/>
      <dgm:t>
        <a:bodyPr/>
        <a:lstStyle/>
        <a:p>
          <a:endParaRPr lang="en-US"/>
        </a:p>
      </dgm:t>
    </dgm:pt>
    <dgm:pt modelId="{AC9CFB36-06D1-4899-9491-0F778ABFC47B}" type="sibTrans" cxnId="{7A41E317-5A86-4B83-A1B8-120E09E8E480}">
      <dgm:prSet/>
      <dgm:spPr/>
      <dgm:t>
        <a:bodyPr/>
        <a:lstStyle/>
        <a:p>
          <a:endParaRPr lang="en-US"/>
        </a:p>
      </dgm:t>
    </dgm:pt>
    <dgm:pt modelId="{A542A76B-1114-40B7-AB0A-12711A6B7066}">
      <dgm:prSet phldrT="[Text]"/>
      <dgm:spPr/>
      <dgm:t>
        <a:bodyPr/>
        <a:lstStyle/>
        <a:p>
          <a:r>
            <a:rPr lang="en-US" dirty="0" smtClean="0">
              <a:solidFill>
                <a:schemeClr val="bg1"/>
              </a:solidFill>
              <a:latin typeface="Franklin Gothic Medium Cond" panose="020B0606030402020204" pitchFamily="34" charset="0"/>
            </a:rPr>
            <a:t>List of GHG- total 6</a:t>
          </a:r>
          <a:endParaRPr lang="en-US" dirty="0">
            <a:solidFill>
              <a:schemeClr val="bg1"/>
            </a:solidFill>
            <a:latin typeface="Franklin Gothic Medium Cond" panose="020B0606030402020204" pitchFamily="34" charset="0"/>
          </a:endParaRPr>
        </a:p>
      </dgm:t>
    </dgm:pt>
    <dgm:pt modelId="{37F1DD5D-4FDE-4CFA-898F-07A22495896F}" type="parTrans" cxnId="{92EA35EE-8D9C-408C-B2BB-4A2D41C5FE39}">
      <dgm:prSet/>
      <dgm:spPr/>
      <dgm:t>
        <a:bodyPr/>
        <a:lstStyle/>
        <a:p>
          <a:endParaRPr lang="en-US"/>
        </a:p>
      </dgm:t>
    </dgm:pt>
    <dgm:pt modelId="{64D24CBC-6868-49D2-9965-AD21D5B87C17}" type="sibTrans" cxnId="{92EA35EE-8D9C-408C-B2BB-4A2D41C5FE39}">
      <dgm:prSet/>
      <dgm:spPr/>
      <dgm:t>
        <a:bodyPr/>
        <a:lstStyle/>
        <a:p>
          <a:endParaRPr lang="en-US"/>
        </a:p>
      </dgm:t>
    </dgm:pt>
    <dgm:pt modelId="{6C86514E-FA39-48F9-B3DB-42969794FD61}">
      <dgm:prSet phldrT="[Text]"/>
      <dgm:spPr/>
      <dgm:t>
        <a:bodyPr/>
        <a:lstStyle/>
        <a:p>
          <a:r>
            <a:rPr lang="en-US" dirty="0" smtClean="0">
              <a:solidFill>
                <a:schemeClr val="bg1"/>
              </a:solidFill>
              <a:latin typeface="Franklin Gothic Medium Cond" panose="020B0606030402020204" pitchFamily="34" charset="0"/>
            </a:rPr>
            <a:t>Quota of Annex-A</a:t>
          </a:r>
          <a:endParaRPr lang="en-US" dirty="0">
            <a:solidFill>
              <a:schemeClr val="bg1"/>
            </a:solidFill>
            <a:latin typeface="Franklin Gothic Medium Cond" panose="020B0606030402020204" pitchFamily="34" charset="0"/>
          </a:endParaRPr>
        </a:p>
      </dgm:t>
    </dgm:pt>
    <dgm:pt modelId="{A63249EB-06B6-436D-B96A-1B444ABB05A2}" type="parTrans" cxnId="{20B504B3-3F12-45BD-816A-6E50542AA2FD}">
      <dgm:prSet/>
      <dgm:spPr/>
      <dgm:t>
        <a:bodyPr/>
        <a:lstStyle/>
        <a:p>
          <a:endParaRPr lang="en-US"/>
        </a:p>
      </dgm:t>
    </dgm:pt>
    <dgm:pt modelId="{FE2C4715-93B4-459C-9407-CC0DDDC48124}" type="sibTrans" cxnId="{20B504B3-3F12-45BD-816A-6E50542AA2FD}">
      <dgm:prSet/>
      <dgm:spPr/>
      <dgm:t>
        <a:bodyPr/>
        <a:lstStyle/>
        <a:p>
          <a:endParaRPr lang="en-US"/>
        </a:p>
      </dgm:t>
    </dgm:pt>
    <dgm:pt modelId="{958E68E3-B826-4FF6-B1A1-84C9F6DD1DE7}" type="pres">
      <dgm:prSet presAssocID="{AB8224BF-9E8A-4CB6-86C8-66C8FB81150C}" presName="Name0" presStyleCnt="0">
        <dgm:presLayoutVars>
          <dgm:dir/>
        </dgm:presLayoutVars>
      </dgm:prSet>
      <dgm:spPr/>
      <dgm:t>
        <a:bodyPr/>
        <a:lstStyle/>
        <a:p>
          <a:endParaRPr lang="en-US"/>
        </a:p>
      </dgm:t>
    </dgm:pt>
    <dgm:pt modelId="{3DA9629A-8F84-4EC0-967A-33CFBFA33D2D}" type="pres">
      <dgm:prSet presAssocID="{B064D330-064B-4969-944A-FB1F2E3A4793}" presName="composite" presStyleCnt="0"/>
      <dgm:spPr/>
    </dgm:pt>
    <dgm:pt modelId="{0CBF5630-80FF-4686-80FF-88173E4DAE6D}" type="pres">
      <dgm:prSet presAssocID="{B064D330-064B-4969-944A-FB1F2E3A4793}" presName="Accent" presStyleLbl="alignAcc1" presStyleIdx="0" presStyleCnt="2"/>
      <dgm:spPr/>
    </dgm:pt>
    <dgm:pt modelId="{E2EAF2C7-1830-448F-BFF6-A4FD087903DC}" type="pres">
      <dgm:prSet presAssocID="{B064D330-064B-4969-944A-FB1F2E3A4793}" presName="Image" presStyleLbl="node1" presStyleIdx="0" presStyleCnt="2"/>
      <dgm:spPr>
        <a:blipFill rotWithShape="1">
          <a:blip xmlns:r="http://schemas.openxmlformats.org/officeDocument/2006/relationships" r:embed="rId1"/>
          <a:stretch>
            <a:fillRect/>
          </a:stretch>
        </a:blipFill>
      </dgm:spPr>
    </dgm:pt>
    <dgm:pt modelId="{1E8CBD4B-E2A6-46BC-90CB-BBD0EF831900}" type="pres">
      <dgm:prSet presAssocID="{B064D330-064B-4969-944A-FB1F2E3A4793}" presName="Child" presStyleLbl="revTx" presStyleIdx="0" presStyleCnt="2">
        <dgm:presLayoutVars>
          <dgm:bulletEnabled val="1"/>
        </dgm:presLayoutVars>
      </dgm:prSet>
      <dgm:spPr/>
      <dgm:t>
        <a:bodyPr/>
        <a:lstStyle/>
        <a:p>
          <a:endParaRPr lang="en-US"/>
        </a:p>
      </dgm:t>
    </dgm:pt>
    <dgm:pt modelId="{741E2A68-1ECE-4624-8BE5-235ADD16FEA1}" type="pres">
      <dgm:prSet presAssocID="{B064D330-064B-4969-944A-FB1F2E3A4793}" presName="Parent" presStyleLbl="alignNode1" presStyleIdx="0" presStyleCnt="2">
        <dgm:presLayoutVars>
          <dgm:bulletEnabled val="1"/>
        </dgm:presLayoutVars>
      </dgm:prSet>
      <dgm:spPr/>
      <dgm:t>
        <a:bodyPr/>
        <a:lstStyle/>
        <a:p>
          <a:endParaRPr lang="en-US"/>
        </a:p>
      </dgm:t>
    </dgm:pt>
    <dgm:pt modelId="{4F64277B-8218-40A2-AE42-058C149F960E}" type="pres">
      <dgm:prSet presAssocID="{12E2D739-E941-4CA4-8A02-FE482365F711}" presName="sibTrans" presStyleCnt="0"/>
      <dgm:spPr/>
    </dgm:pt>
    <dgm:pt modelId="{CE1BB1B1-29BC-4D7F-BBD8-9C4F8E70A9DF}" type="pres">
      <dgm:prSet presAssocID="{B8D0496D-EEE0-4703-9814-E6A708AAF05B}" presName="composite" presStyleCnt="0"/>
      <dgm:spPr/>
    </dgm:pt>
    <dgm:pt modelId="{03E859B2-FBB2-4BBB-9717-310BC7AAC191}" type="pres">
      <dgm:prSet presAssocID="{B8D0496D-EEE0-4703-9814-E6A708AAF05B}" presName="Accent" presStyleLbl="alignAcc1" presStyleIdx="1" presStyleCnt="2"/>
      <dgm:spPr/>
    </dgm:pt>
    <dgm:pt modelId="{F9C801E4-CA67-449F-9A57-84CB1BB66137}" type="pres">
      <dgm:prSet presAssocID="{B8D0496D-EEE0-4703-9814-E6A708AAF05B}" presName="Image" presStyleLbl="node1" presStyleIdx="1" presStyleCnt="2"/>
      <dgm:spPr>
        <a:blipFill rotWithShape="1">
          <a:blip xmlns:r="http://schemas.openxmlformats.org/officeDocument/2006/relationships" r:embed="rId2"/>
          <a:stretch>
            <a:fillRect/>
          </a:stretch>
        </a:blipFill>
      </dgm:spPr>
    </dgm:pt>
    <dgm:pt modelId="{E3A6599F-0EC8-4DC3-B98C-95ED905A282B}" type="pres">
      <dgm:prSet presAssocID="{B8D0496D-EEE0-4703-9814-E6A708AAF05B}" presName="Child" presStyleLbl="revTx" presStyleIdx="1" presStyleCnt="2">
        <dgm:presLayoutVars>
          <dgm:bulletEnabled val="1"/>
        </dgm:presLayoutVars>
      </dgm:prSet>
      <dgm:spPr/>
      <dgm:t>
        <a:bodyPr/>
        <a:lstStyle/>
        <a:p>
          <a:endParaRPr lang="en-US"/>
        </a:p>
      </dgm:t>
    </dgm:pt>
    <dgm:pt modelId="{242143C0-0BD1-48C6-8161-58851EE67724}" type="pres">
      <dgm:prSet presAssocID="{B8D0496D-EEE0-4703-9814-E6A708AAF05B}" presName="Parent" presStyleLbl="alignNode1" presStyleIdx="1" presStyleCnt="2">
        <dgm:presLayoutVars>
          <dgm:bulletEnabled val="1"/>
        </dgm:presLayoutVars>
      </dgm:prSet>
      <dgm:spPr/>
      <dgm:t>
        <a:bodyPr/>
        <a:lstStyle/>
        <a:p>
          <a:endParaRPr lang="en-US"/>
        </a:p>
      </dgm:t>
    </dgm:pt>
  </dgm:ptLst>
  <dgm:cxnLst>
    <dgm:cxn modelId="{C8838816-02EE-45D6-8548-0AD28FA63535}" type="presOf" srcId="{B064D330-064B-4969-944A-FB1F2E3A4793}" destId="{741E2A68-1ECE-4624-8BE5-235ADD16FEA1}" srcOrd="0" destOrd="0" presId="urn:microsoft.com/office/officeart/2008/layout/TitlePictureLineup"/>
    <dgm:cxn modelId="{D7E2C691-A6AE-4F6C-B94A-783DDDD9F544}" type="presOf" srcId="{6C86514E-FA39-48F9-B3DB-42969794FD61}" destId="{E3A6599F-0EC8-4DC3-B98C-95ED905A282B}" srcOrd="0" destOrd="0" presId="urn:microsoft.com/office/officeart/2008/layout/TitlePictureLineup"/>
    <dgm:cxn modelId="{7A41E317-5A86-4B83-A1B8-120E09E8E480}" srcId="{AB8224BF-9E8A-4CB6-86C8-66C8FB81150C}" destId="{B8D0496D-EEE0-4703-9814-E6A708AAF05B}" srcOrd="1" destOrd="0" parTransId="{85D5F4CA-2001-4A4E-A86A-D8147AF32DC3}" sibTransId="{AC9CFB36-06D1-4899-9491-0F778ABFC47B}"/>
    <dgm:cxn modelId="{C08A26B3-00C0-4347-9881-2959C4A7A8F9}" type="presOf" srcId="{AB8224BF-9E8A-4CB6-86C8-66C8FB81150C}" destId="{958E68E3-B826-4FF6-B1A1-84C9F6DD1DE7}" srcOrd="0" destOrd="0" presId="urn:microsoft.com/office/officeart/2008/layout/TitlePictureLineup"/>
    <dgm:cxn modelId="{FDB04BCB-3E94-48E4-B00C-7121B4495658}" srcId="{AB8224BF-9E8A-4CB6-86C8-66C8FB81150C}" destId="{B064D330-064B-4969-944A-FB1F2E3A4793}" srcOrd="0" destOrd="0" parTransId="{DD9E77D0-4C73-406D-9ED9-5F42FAEE3751}" sibTransId="{12E2D739-E941-4CA4-8A02-FE482365F711}"/>
    <dgm:cxn modelId="{92EA35EE-8D9C-408C-B2BB-4A2D41C5FE39}" srcId="{B064D330-064B-4969-944A-FB1F2E3A4793}" destId="{A542A76B-1114-40B7-AB0A-12711A6B7066}" srcOrd="0" destOrd="0" parTransId="{37F1DD5D-4FDE-4CFA-898F-07A22495896F}" sibTransId="{64D24CBC-6868-49D2-9965-AD21D5B87C17}"/>
    <dgm:cxn modelId="{22203846-1923-49E8-85E4-579E8DDBE12B}" type="presOf" srcId="{B8D0496D-EEE0-4703-9814-E6A708AAF05B}" destId="{242143C0-0BD1-48C6-8161-58851EE67724}" srcOrd="0" destOrd="0" presId="urn:microsoft.com/office/officeart/2008/layout/TitlePictureLineup"/>
    <dgm:cxn modelId="{20B504B3-3F12-45BD-816A-6E50542AA2FD}" srcId="{B8D0496D-EEE0-4703-9814-E6A708AAF05B}" destId="{6C86514E-FA39-48F9-B3DB-42969794FD61}" srcOrd="0" destOrd="0" parTransId="{A63249EB-06B6-436D-B96A-1B444ABB05A2}" sibTransId="{FE2C4715-93B4-459C-9407-CC0DDDC48124}"/>
    <dgm:cxn modelId="{66E7F2F2-89D7-453D-97BC-2F46E0E51B80}" type="presOf" srcId="{A542A76B-1114-40B7-AB0A-12711A6B7066}" destId="{1E8CBD4B-E2A6-46BC-90CB-BBD0EF831900}" srcOrd="0" destOrd="0" presId="urn:microsoft.com/office/officeart/2008/layout/TitlePictureLineup"/>
    <dgm:cxn modelId="{5EBAB911-9ADB-4EA2-9EDB-26E4D213725F}" type="presParOf" srcId="{958E68E3-B826-4FF6-B1A1-84C9F6DD1DE7}" destId="{3DA9629A-8F84-4EC0-967A-33CFBFA33D2D}" srcOrd="0" destOrd="0" presId="urn:microsoft.com/office/officeart/2008/layout/TitlePictureLineup"/>
    <dgm:cxn modelId="{414C2486-D4FA-408B-A9A1-A5861A65AD17}" type="presParOf" srcId="{3DA9629A-8F84-4EC0-967A-33CFBFA33D2D}" destId="{0CBF5630-80FF-4686-80FF-88173E4DAE6D}" srcOrd="0" destOrd="0" presId="urn:microsoft.com/office/officeart/2008/layout/TitlePictureLineup"/>
    <dgm:cxn modelId="{B7CBB921-6CBD-4727-8BB5-BF08CFE54A89}" type="presParOf" srcId="{3DA9629A-8F84-4EC0-967A-33CFBFA33D2D}" destId="{E2EAF2C7-1830-448F-BFF6-A4FD087903DC}" srcOrd="1" destOrd="0" presId="urn:microsoft.com/office/officeart/2008/layout/TitlePictureLineup"/>
    <dgm:cxn modelId="{653A76E2-7293-42CC-BD38-430666F75A82}" type="presParOf" srcId="{3DA9629A-8F84-4EC0-967A-33CFBFA33D2D}" destId="{1E8CBD4B-E2A6-46BC-90CB-BBD0EF831900}" srcOrd="2" destOrd="0" presId="urn:microsoft.com/office/officeart/2008/layout/TitlePictureLineup"/>
    <dgm:cxn modelId="{5C1EBBC3-2BF7-4898-BC0A-D59037E484F0}" type="presParOf" srcId="{3DA9629A-8F84-4EC0-967A-33CFBFA33D2D}" destId="{741E2A68-1ECE-4624-8BE5-235ADD16FEA1}" srcOrd="3" destOrd="0" presId="urn:microsoft.com/office/officeart/2008/layout/TitlePictureLineup"/>
    <dgm:cxn modelId="{88852499-3036-4491-A6E4-61954AE76321}" type="presParOf" srcId="{958E68E3-B826-4FF6-B1A1-84C9F6DD1DE7}" destId="{4F64277B-8218-40A2-AE42-058C149F960E}" srcOrd="1" destOrd="0" presId="urn:microsoft.com/office/officeart/2008/layout/TitlePictureLineup"/>
    <dgm:cxn modelId="{AB7D09FD-CA37-4246-B4A3-055FAD261AD9}" type="presParOf" srcId="{958E68E3-B826-4FF6-B1A1-84C9F6DD1DE7}" destId="{CE1BB1B1-29BC-4D7F-BBD8-9C4F8E70A9DF}" srcOrd="2" destOrd="0" presId="urn:microsoft.com/office/officeart/2008/layout/TitlePictureLineup"/>
    <dgm:cxn modelId="{B16E3FAD-23B3-4928-81EE-AD404651C76A}" type="presParOf" srcId="{CE1BB1B1-29BC-4D7F-BBD8-9C4F8E70A9DF}" destId="{03E859B2-FBB2-4BBB-9717-310BC7AAC191}" srcOrd="0" destOrd="0" presId="urn:microsoft.com/office/officeart/2008/layout/TitlePictureLineup"/>
    <dgm:cxn modelId="{4E9C92F7-2181-47E8-8E14-3F9AD854C504}" type="presParOf" srcId="{CE1BB1B1-29BC-4D7F-BBD8-9C4F8E70A9DF}" destId="{F9C801E4-CA67-449F-9A57-84CB1BB66137}" srcOrd="1" destOrd="0" presId="urn:microsoft.com/office/officeart/2008/layout/TitlePictureLineup"/>
    <dgm:cxn modelId="{B8594891-0490-4016-99FF-BC33B199946C}" type="presParOf" srcId="{CE1BB1B1-29BC-4D7F-BBD8-9C4F8E70A9DF}" destId="{E3A6599F-0EC8-4DC3-B98C-95ED905A282B}" srcOrd="2" destOrd="0" presId="urn:microsoft.com/office/officeart/2008/layout/TitlePictureLineup"/>
    <dgm:cxn modelId="{F10339CE-AA7A-4E40-9960-BA2F9B5A6A58}" type="presParOf" srcId="{CE1BB1B1-29BC-4D7F-BBD8-9C4F8E70A9DF}" destId="{242143C0-0BD1-48C6-8161-58851EE67724}" srcOrd="3" destOrd="0" presId="urn:microsoft.com/office/officeart/2008/layout/TitlePictureLineup"/>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5554930-7E9A-44A6-893D-32A8229C6E46}" type="doc">
      <dgm:prSet loTypeId="urn:microsoft.com/office/officeart/2008/layout/BendingPictureCaption" loCatId="picture" qsTypeId="urn:microsoft.com/office/officeart/2005/8/quickstyle/simple1" qsCatId="simple" csTypeId="urn:microsoft.com/office/officeart/2005/8/colors/accent4_4" csCatId="accent4" phldr="1"/>
      <dgm:spPr/>
      <dgm:t>
        <a:bodyPr/>
        <a:lstStyle/>
        <a:p>
          <a:endParaRPr lang="en-US"/>
        </a:p>
      </dgm:t>
    </dgm:pt>
    <dgm:pt modelId="{6866C3F7-A44E-4B18-AE66-D3C795C9FE46}">
      <dgm:prSet phldrT="[Text]"/>
      <dgm:spPr/>
      <dgm:t>
        <a:bodyPr/>
        <a:lstStyle/>
        <a:p>
          <a:r>
            <a:rPr lang="en-US" dirty="0" smtClean="0">
              <a:latin typeface="Franklin Gothic Medium Cond" panose="020B0606030402020204" pitchFamily="34" charset="0"/>
            </a:rPr>
            <a:t>Rio Evolution</a:t>
          </a:r>
          <a:endParaRPr lang="en-US" dirty="0">
            <a:latin typeface="Franklin Gothic Medium Cond" panose="020B0606030402020204" pitchFamily="34" charset="0"/>
          </a:endParaRPr>
        </a:p>
      </dgm:t>
    </dgm:pt>
    <dgm:pt modelId="{42DDD381-E6F9-40C4-A0D4-F218500173F1}" type="parTrans" cxnId="{32132227-BB52-45BA-AD64-AB5C864BBF38}">
      <dgm:prSet/>
      <dgm:spPr/>
      <dgm:t>
        <a:bodyPr/>
        <a:lstStyle/>
        <a:p>
          <a:endParaRPr lang="en-US"/>
        </a:p>
      </dgm:t>
    </dgm:pt>
    <dgm:pt modelId="{F5A40B89-013E-41F4-9726-30E14321E8B7}" type="sibTrans" cxnId="{32132227-BB52-45BA-AD64-AB5C864BBF38}">
      <dgm:prSet/>
      <dgm:spPr/>
      <dgm:t>
        <a:bodyPr/>
        <a:lstStyle/>
        <a:p>
          <a:endParaRPr lang="en-US"/>
        </a:p>
      </dgm:t>
    </dgm:pt>
    <dgm:pt modelId="{97B4D556-5D4A-46B9-A107-EA1E543BDACC}">
      <dgm:prSet phldrT="[Text]"/>
      <dgm:spPr/>
      <dgm:t>
        <a:bodyPr/>
        <a:lstStyle/>
        <a:p>
          <a:r>
            <a:rPr lang="en-US" dirty="0" smtClean="0">
              <a:latin typeface="Franklin Gothic Medium Cond" panose="020B0606030402020204" pitchFamily="34" charset="0"/>
            </a:rPr>
            <a:t>Intl. Finance</a:t>
          </a:r>
          <a:endParaRPr lang="en-US" dirty="0">
            <a:latin typeface="Franklin Gothic Medium Cond" panose="020B0606030402020204" pitchFamily="34" charset="0"/>
          </a:endParaRPr>
        </a:p>
      </dgm:t>
    </dgm:pt>
    <dgm:pt modelId="{A6996B5B-3CB5-4902-9ED6-AF4543943087}" type="parTrans" cxnId="{F884C09A-A76E-40D6-84BA-9F291920BFF5}">
      <dgm:prSet/>
      <dgm:spPr/>
      <dgm:t>
        <a:bodyPr/>
        <a:lstStyle/>
        <a:p>
          <a:endParaRPr lang="en-US"/>
        </a:p>
      </dgm:t>
    </dgm:pt>
    <dgm:pt modelId="{0E0C0878-DCC7-4995-ABAA-BB98EBB33153}" type="sibTrans" cxnId="{F884C09A-A76E-40D6-84BA-9F291920BFF5}">
      <dgm:prSet/>
      <dgm:spPr/>
      <dgm:t>
        <a:bodyPr/>
        <a:lstStyle/>
        <a:p>
          <a:endParaRPr lang="en-US"/>
        </a:p>
      </dgm:t>
    </dgm:pt>
    <dgm:pt modelId="{5102503D-DF8E-4A38-B1C5-F2624FB8009A}">
      <dgm:prSet phldrT="[Text]"/>
      <dgm:spPr/>
      <dgm:t>
        <a:bodyPr/>
        <a:lstStyle/>
        <a:p>
          <a:r>
            <a:rPr lang="en-US" dirty="0" smtClean="0">
              <a:latin typeface="Franklin Gothic Medium Cond" panose="020B0606030402020204" pitchFamily="34" charset="0"/>
            </a:rPr>
            <a:t>Natl. Finance</a:t>
          </a:r>
          <a:endParaRPr lang="en-US" dirty="0">
            <a:latin typeface="Franklin Gothic Medium Cond" panose="020B0606030402020204" pitchFamily="34" charset="0"/>
          </a:endParaRPr>
        </a:p>
      </dgm:t>
    </dgm:pt>
    <dgm:pt modelId="{F7CB31D7-4120-4B8D-B6BB-3609F9911A48}" type="parTrans" cxnId="{28793775-DDE3-4D72-8211-925EECF0AC85}">
      <dgm:prSet/>
      <dgm:spPr/>
      <dgm:t>
        <a:bodyPr/>
        <a:lstStyle/>
        <a:p>
          <a:endParaRPr lang="en-US"/>
        </a:p>
      </dgm:t>
    </dgm:pt>
    <dgm:pt modelId="{26B600BB-9432-4861-AB56-EE270600CABE}" type="sibTrans" cxnId="{28793775-DDE3-4D72-8211-925EECF0AC85}">
      <dgm:prSet/>
      <dgm:spPr/>
      <dgm:t>
        <a:bodyPr/>
        <a:lstStyle/>
        <a:p>
          <a:endParaRPr lang="en-US"/>
        </a:p>
      </dgm:t>
    </dgm:pt>
    <dgm:pt modelId="{0F6AE485-4D71-4C29-9C34-EB86A1A4AF2E}">
      <dgm:prSet phldrT="[Text]"/>
      <dgm:spPr/>
      <dgm:t>
        <a:bodyPr/>
        <a:lstStyle/>
        <a:p>
          <a:r>
            <a:rPr lang="en-US" dirty="0" smtClean="0">
              <a:latin typeface="Franklin Gothic Medium Cond" panose="020B0606030402020204" pitchFamily="34" charset="0"/>
            </a:rPr>
            <a:t>Kyoto to Paris</a:t>
          </a:r>
          <a:endParaRPr lang="en-US" dirty="0">
            <a:latin typeface="Franklin Gothic Medium Cond" panose="020B0606030402020204" pitchFamily="34" charset="0"/>
          </a:endParaRPr>
        </a:p>
      </dgm:t>
    </dgm:pt>
    <dgm:pt modelId="{732449FC-EA7A-441E-870A-AF0918890D75}" type="parTrans" cxnId="{144C97E8-66F6-44C6-9DE0-C429551BB85F}">
      <dgm:prSet/>
      <dgm:spPr/>
      <dgm:t>
        <a:bodyPr/>
        <a:lstStyle/>
        <a:p>
          <a:endParaRPr lang="en-US"/>
        </a:p>
      </dgm:t>
    </dgm:pt>
    <dgm:pt modelId="{057A534E-16F9-4CFE-9419-37BBF0C4AFE7}" type="sibTrans" cxnId="{144C97E8-66F6-44C6-9DE0-C429551BB85F}">
      <dgm:prSet/>
      <dgm:spPr/>
      <dgm:t>
        <a:bodyPr/>
        <a:lstStyle/>
        <a:p>
          <a:endParaRPr lang="en-US"/>
        </a:p>
      </dgm:t>
    </dgm:pt>
    <dgm:pt modelId="{6A7494E3-AD68-49FB-A069-9A5277947044}">
      <dgm:prSet phldrT="[Text]"/>
      <dgm:spPr/>
      <dgm:t>
        <a:bodyPr/>
        <a:lstStyle/>
        <a:p>
          <a:r>
            <a:rPr lang="en-US" dirty="0" smtClean="0">
              <a:latin typeface="Franklin Gothic Medium Cond" panose="020B0606030402020204" pitchFamily="34" charset="0"/>
            </a:rPr>
            <a:t>India’s Stand</a:t>
          </a:r>
          <a:endParaRPr lang="en-US" dirty="0">
            <a:latin typeface="Franklin Gothic Medium Cond" panose="020B0606030402020204" pitchFamily="34" charset="0"/>
          </a:endParaRPr>
        </a:p>
      </dgm:t>
    </dgm:pt>
    <dgm:pt modelId="{F582B805-3385-438B-94B0-660E8C1B1B77}" type="parTrans" cxnId="{A4A7C632-1F54-496E-9D88-FF01824DB349}">
      <dgm:prSet/>
      <dgm:spPr/>
      <dgm:t>
        <a:bodyPr/>
        <a:lstStyle/>
        <a:p>
          <a:endParaRPr lang="en-US"/>
        </a:p>
      </dgm:t>
    </dgm:pt>
    <dgm:pt modelId="{11EAD419-26A5-4A59-B543-107518D2BD84}" type="sibTrans" cxnId="{A4A7C632-1F54-496E-9D88-FF01824DB349}">
      <dgm:prSet/>
      <dgm:spPr/>
      <dgm:t>
        <a:bodyPr/>
        <a:lstStyle/>
        <a:p>
          <a:endParaRPr lang="en-US"/>
        </a:p>
      </dgm:t>
    </dgm:pt>
    <dgm:pt modelId="{66777701-3249-472B-BB2F-6DD98C5B4489}" type="pres">
      <dgm:prSet presAssocID="{25554930-7E9A-44A6-893D-32A8229C6E46}" presName="diagram" presStyleCnt="0">
        <dgm:presLayoutVars>
          <dgm:dir/>
        </dgm:presLayoutVars>
      </dgm:prSet>
      <dgm:spPr/>
      <dgm:t>
        <a:bodyPr/>
        <a:lstStyle/>
        <a:p>
          <a:endParaRPr lang="en-US"/>
        </a:p>
      </dgm:t>
    </dgm:pt>
    <dgm:pt modelId="{E8AAA17D-BC01-40C3-B7D9-BDF2E5CB8663}" type="pres">
      <dgm:prSet presAssocID="{6866C3F7-A44E-4B18-AE66-D3C795C9FE46}" presName="composite" presStyleCnt="0"/>
      <dgm:spPr/>
    </dgm:pt>
    <dgm:pt modelId="{AD3F2361-9061-4969-856E-25B6A6C5055B}" type="pres">
      <dgm:prSet presAssocID="{6866C3F7-A44E-4B18-AE66-D3C795C9FE46}" presName="Image" presStyleLbl="bgShp" presStyleIdx="0" presStyleCnt="5" custScaleX="124601"/>
      <dgm:spPr>
        <a:blipFill rotWithShape="1">
          <a:blip xmlns:r="http://schemas.openxmlformats.org/officeDocument/2006/relationships" r:embed="rId1"/>
          <a:stretch>
            <a:fillRect/>
          </a:stretch>
        </a:blipFill>
      </dgm:spPr>
    </dgm:pt>
    <dgm:pt modelId="{7DC58103-6D49-44B7-A411-7EF167CC21FA}" type="pres">
      <dgm:prSet presAssocID="{6866C3F7-A44E-4B18-AE66-D3C795C9FE46}" presName="Parent" presStyleLbl="node0" presStyleIdx="0" presStyleCnt="5">
        <dgm:presLayoutVars>
          <dgm:bulletEnabled val="1"/>
        </dgm:presLayoutVars>
      </dgm:prSet>
      <dgm:spPr/>
      <dgm:t>
        <a:bodyPr/>
        <a:lstStyle/>
        <a:p>
          <a:endParaRPr lang="en-US"/>
        </a:p>
      </dgm:t>
    </dgm:pt>
    <dgm:pt modelId="{59F059C5-CA05-4491-80C7-8586AE8DDC86}" type="pres">
      <dgm:prSet presAssocID="{F5A40B89-013E-41F4-9726-30E14321E8B7}" presName="sibTrans" presStyleCnt="0"/>
      <dgm:spPr/>
    </dgm:pt>
    <dgm:pt modelId="{839CFDBE-5207-428C-9A5D-1B5B56EE8282}" type="pres">
      <dgm:prSet presAssocID="{0F6AE485-4D71-4C29-9C34-EB86A1A4AF2E}" presName="composite" presStyleCnt="0"/>
      <dgm:spPr/>
    </dgm:pt>
    <dgm:pt modelId="{A0ACBEA9-884B-4823-8FD2-0AE0B8FD0CC0}" type="pres">
      <dgm:prSet presAssocID="{0F6AE485-4D71-4C29-9C34-EB86A1A4AF2E}" presName="Image" presStyleLbl="bgShp" presStyleIdx="1" presStyleCnt="5" custScaleX="116962"/>
      <dgm:spPr>
        <a:blipFill rotWithShape="1">
          <a:blip xmlns:r="http://schemas.openxmlformats.org/officeDocument/2006/relationships" r:embed="rId2"/>
          <a:stretch>
            <a:fillRect/>
          </a:stretch>
        </a:blipFill>
      </dgm:spPr>
    </dgm:pt>
    <dgm:pt modelId="{4A75B482-DD4D-4A66-936D-7D8F977588C0}" type="pres">
      <dgm:prSet presAssocID="{0F6AE485-4D71-4C29-9C34-EB86A1A4AF2E}" presName="Parent" presStyleLbl="node0" presStyleIdx="1" presStyleCnt="5">
        <dgm:presLayoutVars>
          <dgm:bulletEnabled val="1"/>
        </dgm:presLayoutVars>
      </dgm:prSet>
      <dgm:spPr/>
      <dgm:t>
        <a:bodyPr/>
        <a:lstStyle/>
        <a:p>
          <a:endParaRPr lang="en-US"/>
        </a:p>
      </dgm:t>
    </dgm:pt>
    <dgm:pt modelId="{775A79DD-DDDF-4683-B1A9-B48ABC1152EA}" type="pres">
      <dgm:prSet presAssocID="{057A534E-16F9-4CFE-9419-37BBF0C4AFE7}" presName="sibTrans" presStyleCnt="0"/>
      <dgm:spPr/>
    </dgm:pt>
    <dgm:pt modelId="{A58A7542-2C2D-4E6D-86D6-F43AC04D0105}" type="pres">
      <dgm:prSet presAssocID="{6A7494E3-AD68-49FB-A069-9A5277947044}" presName="composite" presStyleCnt="0"/>
      <dgm:spPr/>
    </dgm:pt>
    <dgm:pt modelId="{53A2E151-F0D9-4A7B-8261-A043A2E08519}" type="pres">
      <dgm:prSet presAssocID="{6A7494E3-AD68-49FB-A069-9A5277947044}" presName="Image" presStyleLbl="bgShp" presStyleIdx="2" presStyleCnt="5" custScaleX="129233"/>
      <dgm:spPr>
        <a:blipFill rotWithShape="1">
          <a:blip xmlns:r="http://schemas.openxmlformats.org/officeDocument/2006/relationships" r:embed="rId3"/>
          <a:stretch>
            <a:fillRect/>
          </a:stretch>
        </a:blipFill>
      </dgm:spPr>
    </dgm:pt>
    <dgm:pt modelId="{45669E1B-6ADF-4D5E-BA5C-C0A413D0BE9A}" type="pres">
      <dgm:prSet presAssocID="{6A7494E3-AD68-49FB-A069-9A5277947044}" presName="Parent" presStyleLbl="node0" presStyleIdx="2" presStyleCnt="5">
        <dgm:presLayoutVars>
          <dgm:bulletEnabled val="1"/>
        </dgm:presLayoutVars>
      </dgm:prSet>
      <dgm:spPr/>
      <dgm:t>
        <a:bodyPr/>
        <a:lstStyle/>
        <a:p>
          <a:endParaRPr lang="en-US"/>
        </a:p>
      </dgm:t>
    </dgm:pt>
    <dgm:pt modelId="{DD0744FC-9998-49CF-AF45-2A010D601232}" type="pres">
      <dgm:prSet presAssocID="{11EAD419-26A5-4A59-B543-107518D2BD84}" presName="sibTrans" presStyleCnt="0"/>
      <dgm:spPr/>
    </dgm:pt>
    <dgm:pt modelId="{C98EAFF9-8A9B-495B-8E0E-69417132FFC0}" type="pres">
      <dgm:prSet presAssocID="{97B4D556-5D4A-46B9-A107-EA1E543BDACC}" presName="composite" presStyleCnt="0"/>
      <dgm:spPr/>
    </dgm:pt>
    <dgm:pt modelId="{7CB1FCEB-6E66-4B4B-BCB2-18A6E55539D1}" type="pres">
      <dgm:prSet presAssocID="{97B4D556-5D4A-46B9-A107-EA1E543BDACC}" presName="Image" presStyleLbl="bgShp" presStyleIdx="3" presStyleCnt="5" custScaleX="123778"/>
      <dgm:spPr>
        <a:blipFill rotWithShape="1">
          <a:blip xmlns:r="http://schemas.openxmlformats.org/officeDocument/2006/relationships" r:embed="rId4"/>
          <a:stretch>
            <a:fillRect/>
          </a:stretch>
        </a:blipFill>
      </dgm:spPr>
    </dgm:pt>
    <dgm:pt modelId="{0EB92757-0BFA-4F9C-A8AD-7651C976CD6F}" type="pres">
      <dgm:prSet presAssocID="{97B4D556-5D4A-46B9-A107-EA1E543BDACC}" presName="Parent" presStyleLbl="node0" presStyleIdx="3" presStyleCnt="5">
        <dgm:presLayoutVars>
          <dgm:bulletEnabled val="1"/>
        </dgm:presLayoutVars>
      </dgm:prSet>
      <dgm:spPr/>
      <dgm:t>
        <a:bodyPr/>
        <a:lstStyle/>
        <a:p>
          <a:endParaRPr lang="en-US"/>
        </a:p>
      </dgm:t>
    </dgm:pt>
    <dgm:pt modelId="{6510D154-EFBF-424F-AA80-C98B7AF60F00}" type="pres">
      <dgm:prSet presAssocID="{0E0C0878-DCC7-4995-ABAA-BB98EBB33153}" presName="sibTrans" presStyleCnt="0"/>
      <dgm:spPr/>
    </dgm:pt>
    <dgm:pt modelId="{F2622685-5BEF-4B0C-8689-3F459A02D71A}" type="pres">
      <dgm:prSet presAssocID="{5102503D-DF8E-4A38-B1C5-F2624FB8009A}" presName="composite" presStyleCnt="0"/>
      <dgm:spPr/>
    </dgm:pt>
    <dgm:pt modelId="{4BDF96ED-E02E-48D2-AFF8-E4600149D484}" type="pres">
      <dgm:prSet presAssocID="{5102503D-DF8E-4A38-B1C5-F2624FB8009A}" presName="Image" presStyleLbl="bgShp" presStyleIdx="4" presStyleCnt="5" custScaleY="71066"/>
      <dgm:spPr>
        <a:blipFill rotWithShape="1">
          <a:blip xmlns:r="http://schemas.openxmlformats.org/officeDocument/2006/relationships" r:embed="rId5"/>
          <a:stretch>
            <a:fillRect/>
          </a:stretch>
        </a:blipFill>
      </dgm:spPr>
      <dgm:t>
        <a:bodyPr/>
        <a:lstStyle/>
        <a:p>
          <a:endParaRPr lang="en-US"/>
        </a:p>
      </dgm:t>
    </dgm:pt>
    <dgm:pt modelId="{E9052A1B-E22D-4DD1-AB48-E179CBB21094}" type="pres">
      <dgm:prSet presAssocID="{5102503D-DF8E-4A38-B1C5-F2624FB8009A}" presName="Parent" presStyleLbl="node0" presStyleIdx="4" presStyleCnt="5">
        <dgm:presLayoutVars>
          <dgm:bulletEnabled val="1"/>
        </dgm:presLayoutVars>
      </dgm:prSet>
      <dgm:spPr/>
      <dgm:t>
        <a:bodyPr/>
        <a:lstStyle/>
        <a:p>
          <a:endParaRPr lang="en-US"/>
        </a:p>
      </dgm:t>
    </dgm:pt>
  </dgm:ptLst>
  <dgm:cxnLst>
    <dgm:cxn modelId="{32132227-BB52-45BA-AD64-AB5C864BBF38}" srcId="{25554930-7E9A-44A6-893D-32A8229C6E46}" destId="{6866C3F7-A44E-4B18-AE66-D3C795C9FE46}" srcOrd="0" destOrd="0" parTransId="{42DDD381-E6F9-40C4-A0D4-F218500173F1}" sibTransId="{F5A40B89-013E-41F4-9726-30E14321E8B7}"/>
    <dgm:cxn modelId="{337E4C73-8838-4511-A63C-60981F492E3B}" type="presOf" srcId="{97B4D556-5D4A-46B9-A107-EA1E543BDACC}" destId="{0EB92757-0BFA-4F9C-A8AD-7651C976CD6F}" srcOrd="0" destOrd="0" presId="urn:microsoft.com/office/officeart/2008/layout/BendingPictureCaption"/>
    <dgm:cxn modelId="{E4E6D14F-7C9C-4580-980E-1DBB0BC6D4D7}" type="presOf" srcId="{25554930-7E9A-44A6-893D-32A8229C6E46}" destId="{66777701-3249-472B-BB2F-6DD98C5B4489}" srcOrd="0" destOrd="0" presId="urn:microsoft.com/office/officeart/2008/layout/BendingPictureCaption"/>
    <dgm:cxn modelId="{28793775-DDE3-4D72-8211-925EECF0AC85}" srcId="{25554930-7E9A-44A6-893D-32A8229C6E46}" destId="{5102503D-DF8E-4A38-B1C5-F2624FB8009A}" srcOrd="4" destOrd="0" parTransId="{F7CB31D7-4120-4B8D-B6BB-3609F9911A48}" sibTransId="{26B600BB-9432-4861-AB56-EE270600CABE}"/>
    <dgm:cxn modelId="{4A0603CB-D88B-44DC-A079-8660FA44FFCF}" type="presOf" srcId="{0F6AE485-4D71-4C29-9C34-EB86A1A4AF2E}" destId="{4A75B482-DD4D-4A66-936D-7D8F977588C0}" srcOrd="0" destOrd="0" presId="urn:microsoft.com/office/officeart/2008/layout/BendingPictureCaption"/>
    <dgm:cxn modelId="{E33AC48B-4695-43BF-BAF5-6890F728450A}" type="presOf" srcId="{6866C3F7-A44E-4B18-AE66-D3C795C9FE46}" destId="{7DC58103-6D49-44B7-A411-7EF167CC21FA}" srcOrd="0" destOrd="0" presId="urn:microsoft.com/office/officeart/2008/layout/BendingPictureCaption"/>
    <dgm:cxn modelId="{C4FAC7E5-1029-4137-B88E-2ED79C92F550}" type="presOf" srcId="{5102503D-DF8E-4A38-B1C5-F2624FB8009A}" destId="{E9052A1B-E22D-4DD1-AB48-E179CBB21094}" srcOrd="0" destOrd="0" presId="urn:microsoft.com/office/officeart/2008/layout/BendingPictureCaption"/>
    <dgm:cxn modelId="{A4A7C632-1F54-496E-9D88-FF01824DB349}" srcId="{25554930-7E9A-44A6-893D-32A8229C6E46}" destId="{6A7494E3-AD68-49FB-A069-9A5277947044}" srcOrd="2" destOrd="0" parTransId="{F582B805-3385-438B-94B0-660E8C1B1B77}" sibTransId="{11EAD419-26A5-4A59-B543-107518D2BD84}"/>
    <dgm:cxn modelId="{144C97E8-66F6-44C6-9DE0-C429551BB85F}" srcId="{25554930-7E9A-44A6-893D-32A8229C6E46}" destId="{0F6AE485-4D71-4C29-9C34-EB86A1A4AF2E}" srcOrd="1" destOrd="0" parTransId="{732449FC-EA7A-441E-870A-AF0918890D75}" sibTransId="{057A534E-16F9-4CFE-9419-37BBF0C4AFE7}"/>
    <dgm:cxn modelId="{0DEE6EBD-8CFE-47EF-BCF0-CB16876511BC}" type="presOf" srcId="{6A7494E3-AD68-49FB-A069-9A5277947044}" destId="{45669E1B-6ADF-4D5E-BA5C-C0A413D0BE9A}" srcOrd="0" destOrd="0" presId="urn:microsoft.com/office/officeart/2008/layout/BendingPictureCaption"/>
    <dgm:cxn modelId="{F884C09A-A76E-40D6-84BA-9F291920BFF5}" srcId="{25554930-7E9A-44A6-893D-32A8229C6E46}" destId="{97B4D556-5D4A-46B9-A107-EA1E543BDACC}" srcOrd="3" destOrd="0" parTransId="{A6996B5B-3CB5-4902-9ED6-AF4543943087}" sibTransId="{0E0C0878-DCC7-4995-ABAA-BB98EBB33153}"/>
    <dgm:cxn modelId="{9629F03E-5FF9-41D5-A032-C074BFDF8CBE}" type="presParOf" srcId="{66777701-3249-472B-BB2F-6DD98C5B4489}" destId="{E8AAA17D-BC01-40C3-B7D9-BDF2E5CB8663}" srcOrd="0" destOrd="0" presId="urn:microsoft.com/office/officeart/2008/layout/BendingPictureCaption"/>
    <dgm:cxn modelId="{46C0F50B-B771-4FCB-8217-8CBB9E728346}" type="presParOf" srcId="{E8AAA17D-BC01-40C3-B7D9-BDF2E5CB8663}" destId="{AD3F2361-9061-4969-856E-25B6A6C5055B}" srcOrd="0" destOrd="0" presId="urn:microsoft.com/office/officeart/2008/layout/BendingPictureCaption"/>
    <dgm:cxn modelId="{31884A5D-221B-4923-872B-EDA4A9810A3B}" type="presParOf" srcId="{E8AAA17D-BC01-40C3-B7D9-BDF2E5CB8663}" destId="{7DC58103-6D49-44B7-A411-7EF167CC21FA}" srcOrd="1" destOrd="0" presId="urn:microsoft.com/office/officeart/2008/layout/BendingPictureCaption"/>
    <dgm:cxn modelId="{51AF7959-B887-4B6F-8071-DC48F9EA0B81}" type="presParOf" srcId="{66777701-3249-472B-BB2F-6DD98C5B4489}" destId="{59F059C5-CA05-4491-80C7-8586AE8DDC86}" srcOrd="1" destOrd="0" presId="urn:microsoft.com/office/officeart/2008/layout/BendingPictureCaption"/>
    <dgm:cxn modelId="{70327D0D-C435-404D-A438-ECDAF29CFB2B}" type="presParOf" srcId="{66777701-3249-472B-BB2F-6DD98C5B4489}" destId="{839CFDBE-5207-428C-9A5D-1B5B56EE8282}" srcOrd="2" destOrd="0" presId="urn:microsoft.com/office/officeart/2008/layout/BendingPictureCaption"/>
    <dgm:cxn modelId="{89FEAD0F-CEFB-40A8-90CA-F08E61298095}" type="presParOf" srcId="{839CFDBE-5207-428C-9A5D-1B5B56EE8282}" destId="{A0ACBEA9-884B-4823-8FD2-0AE0B8FD0CC0}" srcOrd="0" destOrd="0" presId="urn:microsoft.com/office/officeart/2008/layout/BendingPictureCaption"/>
    <dgm:cxn modelId="{F9B3D418-146C-49F0-832F-3C2059BE9B47}" type="presParOf" srcId="{839CFDBE-5207-428C-9A5D-1B5B56EE8282}" destId="{4A75B482-DD4D-4A66-936D-7D8F977588C0}" srcOrd="1" destOrd="0" presId="urn:microsoft.com/office/officeart/2008/layout/BendingPictureCaption"/>
    <dgm:cxn modelId="{01B7B858-6796-4D59-9AB6-83E731DA2C38}" type="presParOf" srcId="{66777701-3249-472B-BB2F-6DD98C5B4489}" destId="{775A79DD-DDDF-4683-B1A9-B48ABC1152EA}" srcOrd="3" destOrd="0" presId="urn:microsoft.com/office/officeart/2008/layout/BendingPictureCaption"/>
    <dgm:cxn modelId="{6A59A402-DB24-4A18-A9AA-248FC908234F}" type="presParOf" srcId="{66777701-3249-472B-BB2F-6DD98C5B4489}" destId="{A58A7542-2C2D-4E6D-86D6-F43AC04D0105}" srcOrd="4" destOrd="0" presId="urn:microsoft.com/office/officeart/2008/layout/BendingPictureCaption"/>
    <dgm:cxn modelId="{F0999296-DC3E-4E0D-9F27-B1B3039D612C}" type="presParOf" srcId="{A58A7542-2C2D-4E6D-86D6-F43AC04D0105}" destId="{53A2E151-F0D9-4A7B-8261-A043A2E08519}" srcOrd="0" destOrd="0" presId="urn:microsoft.com/office/officeart/2008/layout/BendingPictureCaption"/>
    <dgm:cxn modelId="{CE447334-AE63-497B-BE45-44A5D63B661C}" type="presParOf" srcId="{A58A7542-2C2D-4E6D-86D6-F43AC04D0105}" destId="{45669E1B-6ADF-4D5E-BA5C-C0A413D0BE9A}" srcOrd="1" destOrd="0" presId="urn:microsoft.com/office/officeart/2008/layout/BendingPictureCaption"/>
    <dgm:cxn modelId="{668DF684-143C-4AE9-8B2E-D1A78C03D15D}" type="presParOf" srcId="{66777701-3249-472B-BB2F-6DD98C5B4489}" destId="{DD0744FC-9998-49CF-AF45-2A010D601232}" srcOrd="5" destOrd="0" presId="urn:microsoft.com/office/officeart/2008/layout/BendingPictureCaption"/>
    <dgm:cxn modelId="{4FAF7DA5-5CE8-46EA-B868-898BC382CC64}" type="presParOf" srcId="{66777701-3249-472B-BB2F-6DD98C5B4489}" destId="{C98EAFF9-8A9B-495B-8E0E-69417132FFC0}" srcOrd="6" destOrd="0" presId="urn:microsoft.com/office/officeart/2008/layout/BendingPictureCaption"/>
    <dgm:cxn modelId="{1642E450-2743-4583-A518-89279C11A15E}" type="presParOf" srcId="{C98EAFF9-8A9B-495B-8E0E-69417132FFC0}" destId="{7CB1FCEB-6E66-4B4B-BCB2-18A6E55539D1}" srcOrd="0" destOrd="0" presId="urn:microsoft.com/office/officeart/2008/layout/BendingPictureCaption"/>
    <dgm:cxn modelId="{87238E26-5FDE-4163-B6DD-CCAE7FF11549}" type="presParOf" srcId="{C98EAFF9-8A9B-495B-8E0E-69417132FFC0}" destId="{0EB92757-0BFA-4F9C-A8AD-7651C976CD6F}" srcOrd="1" destOrd="0" presId="urn:microsoft.com/office/officeart/2008/layout/BendingPictureCaption"/>
    <dgm:cxn modelId="{2E621DE5-5712-4B12-9F73-750B376918A0}" type="presParOf" srcId="{66777701-3249-472B-BB2F-6DD98C5B4489}" destId="{6510D154-EFBF-424F-AA80-C98B7AF60F00}" srcOrd="7" destOrd="0" presId="urn:microsoft.com/office/officeart/2008/layout/BendingPictureCaption"/>
    <dgm:cxn modelId="{3DFCB515-EB4B-4E42-9250-62B7A88D5BDF}" type="presParOf" srcId="{66777701-3249-472B-BB2F-6DD98C5B4489}" destId="{F2622685-5BEF-4B0C-8689-3F459A02D71A}" srcOrd="8" destOrd="0" presId="urn:microsoft.com/office/officeart/2008/layout/BendingPictureCaption"/>
    <dgm:cxn modelId="{91DFEEF2-E81F-4816-BEF9-537E3641D658}" type="presParOf" srcId="{F2622685-5BEF-4B0C-8689-3F459A02D71A}" destId="{4BDF96ED-E02E-48D2-AFF8-E4600149D484}" srcOrd="0" destOrd="0" presId="urn:microsoft.com/office/officeart/2008/layout/BendingPictureCaption"/>
    <dgm:cxn modelId="{337900AB-CBEA-49EA-B4DD-9F317403F421}" type="presParOf" srcId="{F2622685-5BEF-4B0C-8689-3F459A02D71A}" destId="{E9052A1B-E22D-4DD1-AB48-E179CBB21094}"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400BC1-B9E0-46A0-B375-721FB9988640}" type="doc">
      <dgm:prSet loTypeId="urn:microsoft.com/office/officeart/2008/layout/CaptionedPictures" loCatId="picture" qsTypeId="urn:microsoft.com/office/officeart/2005/8/quickstyle/3d2" qsCatId="3D" csTypeId="urn:microsoft.com/office/officeart/2005/8/colors/colorful3" csCatId="colorful" phldr="1"/>
      <dgm:spPr/>
      <dgm:t>
        <a:bodyPr/>
        <a:lstStyle/>
        <a:p>
          <a:endParaRPr lang="en-US"/>
        </a:p>
      </dgm:t>
    </dgm:pt>
    <dgm:pt modelId="{F8DED7D8-F4A4-45E3-8F48-CD3DF85AAA79}">
      <dgm:prSet phldrT="[Text]" custT="1"/>
      <dgm:spPr/>
      <dgm:t>
        <a:bodyPr/>
        <a:lstStyle/>
        <a:p>
          <a:r>
            <a:rPr lang="en-US" sz="2000" dirty="0" smtClean="0">
              <a:latin typeface="Franklin Gothic Medium Cond" panose="020B0606030402020204" pitchFamily="34" charset="0"/>
            </a:rPr>
            <a:t>Env. Vs Economy</a:t>
          </a:r>
          <a:endParaRPr lang="en-US" sz="2000" dirty="0">
            <a:latin typeface="Franklin Gothic Medium Cond" panose="020B0606030402020204" pitchFamily="34" charset="0"/>
          </a:endParaRPr>
        </a:p>
      </dgm:t>
    </dgm:pt>
    <dgm:pt modelId="{FCB27BBE-7483-4232-A98A-B460A5BFB3DD}" type="parTrans" cxnId="{EDFFFBEF-A21C-4A02-849A-296383226320}">
      <dgm:prSet/>
      <dgm:spPr/>
      <dgm:t>
        <a:bodyPr/>
        <a:lstStyle/>
        <a:p>
          <a:endParaRPr lang="en-US"/>
        </a:p>
      </dgm:t>
    </dgm:pt>
    <dgm:pt modelId="{AAB3EA50-43DA-4428-8D87-83264F3A58F6}" type="sibTrans" cxnId="{EDFFFBEF-A21C-4A02-849A-296383226320}">
      <dgm:prSet/>
      <dgm:spPr/>
      <dgm:t>
        <a:bodyPr/>
        <a:lstStyle/>
        <a:p>
          <a:endParaRPr lang="en-US"/>
        </a:p>
      </dgm:t>
    </dgm:pt>
    <dgm:pt modelId="{52C8B201-0E04-49F5-B6AF-E0F0EC62F3D0}">
      <dgm:prSet phldrT="[Text]" custT="1"/>
      <dgm:spPr/>
      <dgm:t>
        <a:bodyPr/>
        <a:lstStyle/>
        <a:p>
          <a:r>
            <a:rPr lang="en-US" sz="2000" dirty="0" smtClean="0">
              <a:latin typeface="Franklin Gothic Medium Cond" panose="020B0606030402020204" pitchFamily="34" charset="0"/>
            </a:rPr>
            <a:t>1</a:t>
          </a:r>
          <a:r>
            <a:rPr lang="en-US" sz="2000" baseline="30000" dirty="0" smtClean="0">
              <a:latin typeface="Franklin Gothic Medium Cond" panose="020B0606030402020204" pitchFamily="34" charset="0"/>
            </a:rPr>
            <a:t>st</a:t>
          </a:r>
          <a:r>
            <a:rPr lang="en-US" sz="2000" dirty="0" smtClean="0">
              <a:latin typeface="Franklin Gothic Medium Cond" panose="020B0606030402020204" pitchFamily="34" charset="0"/>
            </a:rPr>
            <a:t> world vs 3</a:t>
          </a:r>
          <a:r>
            <a:rPr lang="en-US" sz="2000" baseline="30000" dirty="0" smtClean="0">
              <a:latin typeface="Franklin Gothic Medium Cond" panose="020B0606030402020204" pitchFamily="34" charset="0"/>
            </a:rPr>
            <a:t>rd</a:t>
          </a:r>
          <a:r>
            <a:rPr lang="en-US" sz="2000" dirty="0" smtClean="0">
              <a:latin typeface="Franklin Gothic Medium Cond" panose="020B0606030402020204" pitchFamily="34" charset="0"/>
            </a:rPr>
            <a:t> World</a:t>
          </a:r>
          <a:endParaRPr lang="en-US" sz="2000" dirty="0">
            <a:latin typeface="Franklin Gothic Medium Cond" panose="020B0606030402020204" pitchFamily="34" charset="0"/>
          </a:endParaRPr>
        </a:p>
      </dgm:t>
    </dgm:pt>
    <dgm:pt modelId="{AFB2C049-803F-4095-B94B-FFAF4F0360B9}" type="parTrans" cxnId="{28D35E0C-C223-4D84-BBB2-99B9DE35B07E}">
      <dgm:prSet/>
      <dgm:spPr/>
      <dgm:t>
        <a:bodyPr/>
        <a:lstStyle/>
        <a:p>
          <a:endParaRPr lang="en-US"/>
        </a:p>
      </dgm:t>
    </dgm:pt>
    <dgm:pt modelId="{7B7E2770-329E-49BF-A82E-37CADD7D5B59}" type="sibTrans" cxnId="{28D35E0C-C223-4D84-BBB2-99B9DE35B07E}">
      <dgm:prSet/>
      <dgm:spPr/>
      <dgm:t>
        <a:bodyPr/>
        <a:lstStyle/>
        <a:p>
          <a:endParaRPr lang="en-US"/>
        </a:p>
      </dgm:t>
    </dgm:pt>
    <dgm:pt modelId="{E44B9547-09DD-441A-B4BE-95CC4EA8112C}">
      <dgm:prSet phldrT="[Text]" custT="1"/>
      <dgm:spPr>
        <a:solidFill>
          <a:schemeClr val="accent2"/>
        </a:solidFill>
      </dgm:spPr>
      <dgm:t>
        <a:bodyPr/>
        <a:lstStyle/>
        <a:p>
          <a:r>
            <a:rPr lang="en-US" sz="2000" dirty="0" smtClean="0">
              <a:latin typeface="Franklin Gothic Medium Cond" panose="020B0606030402020204" pitchFamily="34" charset="0"/>
            </a:rPr>
            <a:t>Climate Finance</a:t>
          </a:r>
          <a:endParaRPr lang="en-US" sz="2000" dirty="0">
            <a:latin typeface="Franklin Gothic Medium Cond" panose="020B0606030402020204" pitchFamily="34" charset="0"/>
          </a:endParaRPr>
        </a:p>
      </dgm:t>
    </dgm:pt>
    <dgm:pt modelId="{7B3231FC-0B97-42FE-A9FC-7E4F1127F2EE}" type="parTrans" cxnId="{4954B136-F9E4-4F96-99AB-3FE5B84E0B60}">
      <dgm:prSet/>
      <dgm:spPr/>
      <dgm:t>
        <a:bodyPr/>
        <a:lstStyle/>
        <a:p>
          <a:endParaRPr lang="en-US"/>
        </a:p>
      </dgm:t>
    </dgm:pt>
    <dgm:pt modelId="{91EE8D9A-F32A-4427-9274-5DEC49390184}" type="sibTrans" cxnId="{4954B136-F9E4-4F96-99AB-3FE5B84E0B60}">
      <dgm:prSet/>
      <dgm:spPr/>
      <dgm:t>
        <a:bodyPr/>
        <a:lstStyle/>
        <a:p>
          <a:endParaRPr lang="en-US"/>
        </a:p>
      </dgm:t>
    </dgm:pt>
    <dgm:pt modelId="{F0E820BB-920E-4CFA-A7A3-1BBF6FE0BC12}">
      <dgm:prSet phldrT="[Text]" custT="1"/>
      <dgm:spPr/>
      <dgm:t>
        <a:bodyPr/>
        <a:lstStyle/>
        <a:p>
          <a:r>
            <a:rPr lang="en-US" sz="2000" dirty="0" smtClean="0">
              <a:latin typeface="Franklin Gothic Medium Cond" panose="020B0606030402020204" pitchFamily="34" charset="0"/>
            </a:rPr>
            <a:t>Environment clearance</a:t>
          </a:r>
          <a:endParaRPr lang="en-US" sz="2000" dirty="0">
            <a:latin typeface="Franklin Gothic Medium Cond" panose="020B0606030402020204" pitchFamily="34" charset="0"/>
          </a:endParaRPr>
        </a:p>
      </dgm:t>
    </dgm:pt>
    <dgm:pt modelId="{434B1FA3-C31F-455A-8E18-077D0EE1D5D9}" type="parTrans" cxnId="{6463F102-3A32-42DB-A22D-76D46210559A}">
      <dgm:prSet/>
      <dgm:spPr/>
      <dgm:t>
        <a:bodyPr/>
        <a:lstStyle/>
        <a:p>
          <a:endParaRPr lang="en-US"/>
        </a:p>
      </dgm:t>
    </dgm:pt>
    <dgm:pt modelId="{97F96A91-A06D-467C-808B-AD099B8BE435}" type="sibTrans" cxnId="{6463F102-3A32-42DB-A22D-76D46210559A}">
      <dgm:prSet/>
      <dgm:spPr/>
      <dgm:t>
        <a:bodyPr/>
        <a:lstStyle/>
        <a:p>
          <a:endParaRPr lang="en-US"/>
        </a:p>
      </dgm:t>
    </dgm:pt>
    <dgm:pt modelId="{DBF8445F-C566-46D2-A483-0A82CFB0AE03}" type="pres">
      <dgm:prSet presAssocID="{2C400BC1-B9E0-46A0-B375-721FB9988640}" presName="Name0" presStyleCnt="0">
        <dgm:presLayoutVars>
          <dgm:chMax/>
          <dgm:chPref/>
          <dgm:dir/>
        </dgm:presLayoutVars>
      </dgm:prSet>
      <dgm:spPr/>
      <dgm:t>
        <a:bodyPr/>
        <a:lstStyle/>
        <a:p>
          <a:endParaRPr lang="en-US"/>
        </a:p>
      </dgm:t>
    </dgm:pt>
    <dgm:pt modelId="{47589B89-136B-4348-A5B8-CFCFB0BB8F55}" type="pres">
      <dgm:prSet presAssocID="{F8DED7D8-F4A4-45E3-8F48-CD3DF85AAA79}" presName="composite" presStyleCnt="0">
        <dgm:presLayoutVars>
          <dgm:chMax val="1"/>
          <dgm:chPref val="1"/>
        </dgm:presLayoutVars>
      </dgm:prSet>
      <dgm:spPr/>
    </dgm:pt>
    <dgm:pt modelId="{42B33D70-FD3E-4F59-B2BD-ECD7D58E9586}" type="pres">
      <dgm:prSet presAssocID="{F8DED7D8-F4A4-45E3-8F48-CD3DF85AAA79}" presName="Accent" presStyleLbl="trAlignAcc1" presStyleIdx="0" presStyleCnt="2">
        <dgm:presLayoutVars>
          <dgm:chMax val="0"/>
          <dgm:chPref val="0"/>
        </dgm:presLayoutVars>
      </dgm:prSet>
      <dgm:spPr/>
    </dgm:pt>
    <dgm:pt modelId="{AA9CC551-7CE2-47B4-B9A4-A6E8D1184E17}" type="pres">
      <dgm:prSet presAssocID="{F8DED7D8-F4A4-45E3-8F48-CD3DF85AAA79}" presName="Image" presStyleLbl="alignImgPlace1" presStyleIdx="0" presStyleCnt="2" custScaleY="78378">
        <dgm:presLayoutVars>
          <dgm:chMax val="0"/>
          <dgm:chPref val="0"/>
        </dgm:presLayoutVars>
      </dgm:prSet>
      <dgm:spPr>
        <a:blipFill rotWithShape="1">
          <a:blip xmlns:r="http://schemas.openxmlformats.org/officeDocument/2006/relationships" r:embed="rId1"/>
          <a:stretch>
            <a:fillRect/>
          </a:stretch>
        </a:blipFill>
      </dgm:spPr>
    </dgm:pt>
    <dgm:pt modelId="{78A7125F-0D23-48EF-A68E-B9903F119EF0}" type="pres">
      <dgm:prSet presAssocID="{F8DED7D8-F4A4-45E3-8F48-CD3DF85AAA79}" presName="ChildComposite" presStyleCnt="0"/>
      <dgm:spPr/>
    </dgm:pt>
    <dgm:pt modelId="{9677627A-4259-46E9-9C74-3A9246117885}" type="pres">
      <dgm:prSet presAssocID="{F8DED7D8-F4A4-45E3-8F48-CD3DF85AAA79}" presName="Child" presStyleLbl="node1" presStyleIdx="0" presStyleCnt="2">
        <dgm:presLayoutVars>
          <dgm:chMax val="0"/>
          <dgm:chPref val="0"/>
          <dgm:bulletEnabled val="1"/>
        </dgm:presLayoutVars>
      </dgm:prSet>
      <dgm:spPr/>
      <dgm:t>
        <a:bodyPr/>
        <a:lstStyle/>
        <a:p>
          <a:endParaRPr lang="en-US"/>
        </a:p>
      </dgm:t>
    </dgm:pt>
    <dgm:pt modelId="{6165287E-7949-46D7-AA07-A4FD983013BA}" type="pres">
      <dgm:prSet presAssocID="{F8DED7D8-F4A4-45E3-8F48-CD3DF85AAA79}" presName="Parent" presStyleLbl="revTx" presStyleIdx="0" presStyleCnt="2">
        <dgm:presLayoutVars>
          <dgm:chMax val="1"/>
          <dgm:chPref val="0"/>
          <dgm:bulletEnabled val="1"/>
        </dgm:presLayoutVars>
      </dgm:prSet>
      <dgm:spPr/>
      <dgm:t>
        <a:bodyPr/>
        <a:lstStyle/>
        <a:p>
          <a:endParaRPr lang="en-US"/>
        </a:p>
      </dgm:t>
    </dgm:pt>
    <dgm:pt modelId="{540C939D-201C-4101-8EDB-1705CFA514D9}" type="pres">
      <dgm:prSet presAssocID="{AAB3EA50-43DA-4428-8D87-83264F3A58F6}" presName="sibTrans" presStyleCnt="0"/>
      <dgm:spPr/>
    </dgm:pt>
    <dgm:pt modelId="{C0AD2F5F-F61F-4F11-80CD-58D3D56A4217}" type="pres">
      <dgm:prSet presAssocID="{52C8B201-0E04-49F5-B6AF-E0F0EC62F3D0}" presName="composite" presStyleCnt="0">
        <dgm:presLayoutVars>
          <dgm:chMax val="1"/>
          <dgm:chPref val="1"/>
        </dgm:presLayoutVars>
      </dgm:prSet>
      <dgm:spPr/>
    </dgm:pt>
    <dgm:pt modelId="{29FF4245-945A-45C8-B853-B234179D1996}" type="pres">
      <dgm:prSet presAssocID="{52C8B201-0E04-49F5-B6AF-E0F0EC62F3D0}" presName="Accent" presStyleLbl="trAlignAcc1" presStyleIdx="1" presStyleCnt="2">
        <dgm:presLayoutVars>
          <dgm:chMax val="0"/>
          <dgm:chPref val="0"/>
        </dgm:presLayoutVars>
      </dgm:prSet>
      <dgm:spPr>
        <a:solidFill>
          <a:srgbClr val="FFFF00">
            <a:alpha val="40000"/>
          </a:srgbClr>
        </a:solidFill>
      </dgm:spPr>
      <dgm:t>
        <a:bodyPr/>
        <a:lstStyle/>
        <a:p>
          <a:endParaRPr lang="en-US"/>
        </a:p>
      </dgm:t>
    </dgm:pt>
    <dgm:pt modelId="{FDC6D81A-232B-4D8F-BBD5-72F3B4071EF0}" type="pres">
      <dgm:prSet presAssocID="{52C8B201-0E04-49F5-B6AF-E0F0EC62F3D0}" presName="Image" presStyleLbl="alignImgPlace1" presStyleIdx="1" presStyleCnt="2" custScaleY="80160">
        <dgm:presLayoutVars>
          <dgm:chMax val="0"/>
          <dgm:chPref val="0"/>
        </dgm:presLayoutVars>
      </dgm:prSet>
      <dgm:spPr>
        <a:blipFill rotWithShape="1">
          <a:blip xmlns:r="http://schemas.openxmlformats.org/officeDocument/2006/relationships" r:embed="rId2"/>
          <a:stretch>
            <a:fillRect/>
          </a:stretch>
        </a:blipFill>
      </dgm:spPr>
    </dgm:pt>
    <dgm:pt modelId="{24DABD1D-2D63-42ED-B613-71253A7351E5}" type="pres">
      <dgm:prSet presAssocID="{52C8B201-0E04-49F5-B6AF-E0F0EC62F3D0}" presName="ChildComposite" presStyleCnt="0"/>
      <dgm:spPr/>
    </dgm:pt>
    <dgm:pt modelId="{87D4F7B7-2DB8-478E-BB59-870FF54951F9}" type="pres">
      <dgm:prSet presAssocID="{52C8B201-0E04-49F5-B6AF-E0F0EC62F3D0}" presName="Child" presStyleLbl="node1" presStyleIdx="1" presStyleCnt="2">
        <dgm:presLayoutVars>
          <dgm:chMax val="0"/>
          <dgm:chPref val="0"/>
          <dgm:bulletEnabled val="1"/>
        </dgm:presLayoutVars>
      </dgm:prSet>
      <dgm:spPr/>
      <dgm:t>
        <a:bodyPr/>
        <a:lstStyle/>
        <a:p>
          <a:endParaRPr lang="en-US"/>
        </a:p>
      </dgm:t>
    </dgm:pt>
    <dgm:pt modelId="{167142D6-0CC9-49BF-9751-F5FDBA35B773}" type="pres">
      <dgm:prSet presAssocID="{52C8B201-0E04-49F5-B6AF-E0F0EC62F3D0}" presName="Parent" presStyleLbl="revTx" presStyleIdx="1" presStyleCnt="2">
        <dgm:presLayoutVars>
          <dgm:chMax val="1"/>
          <dgm:chPref val="0"/>
          <dgm:bulletEnabled val="1"/>
        </dgm:presLayoutVars>
      </dgm:prSet>
      <dgm:spPr/>
      <dgm:t>
        <a:bodyPr/>
        <a:lstStyle/>
        <a:p>
          <a:endParaRPr lang="en-US"/>
        </a:p>
      </dgm:t>
    </dgm:pt>
  </dgm:ptLst>
  <dgm:cxnLst>
    <dgm:cxn modelId="{5861FB82-2E00-403D-8F02-33E746D2ECEE}" type="presOf" srcId="{F0E820BB-920E-4CFA-A7A3-1BBF6FE0BC12}" destId="{9677627A-4259-46E9-9C74-3A9246117885}" srcOrd="0" destOrd="0" presId="urn:microsoft.com/office/officeart/2008/layout/CaptionedPictures"/>
    <dgm:cxn modelId="{AE072D7C-F4CD-43D6-8B44-1C96AB48EA67}" type="presOf" srcId="{F8DED7D8-F4A4-45E3-8F48-CD3DF85AAA79}" destId="{6165287E-7949-46D7-AA07-A4FD983013BA}" srcOrd="0" destOrd="0" presId="urn:microsoft.com/office/officeart/2008/layout/CaptionedPictures"/>
    <dgm:cxn modelId="{340F8FAD-5177-4BF7-9F30-02F9BCDD0ED8}" type="presOf" srcId="{E44B9547-09DD-441A-B4BE-95CC4EA8112C}" destId="{87D4F7B7-2DB8-478E-BB59-870FF54951F9}" srcOrd="0" destOrd="0" presId="urn:microsoft.com/office/officeart/2008/layout/CaptionedPictures"/>
    <dgm:cxn modelId="{67EC4B22-90AD-49DB-B684-A7A8C028825D}" type="presOf" srcId="{52C8B201-0E04-49F5-B6AF-E0F0EC62F3D0}" destId="{167142D6-0CC9-49BF-9751-F5FDBA35B773}" srcOrd="0" destOrd="0" presId="urn:microsoft.com/office/officeart/2008/layout/CaptionedPictures"/>
    <dgm:cxn modelId="{28D35E0C-C223-4D84-BBB2-99B9DE35B07E}" srcId="{2C400BC1-B9E0-46A0-B375-721FB9988640}" destId="{52C8B201-0E04-49F5-B6AF-E0F0EC62F3D0}" srcOrd="1" destOrd="0" parTransId="{AFB2C049-803F-4095-B94B-FFAF4F0360B9}" sibTransId="{7B7E2770-329E-49BF-A82E-37CADD7D5B59}"/>
    <dgm:cxn modelId="{4954B136-F9E4-4F96-99AB-3FE5B84E0B60}" srcId="{52C8B201-0E04-49F5-B6AF-E0F0EC62F3D0}" destId="{E44B9547-09DD-441A-B4BE-95CC4EA8112C}" srcOrd="0" destOrd="0" parTransId="{7B3231FC-0B97-42FE-A9FC-7E4F1127F2EE}" sibTransId="{91EE8D9A-F32A-4427-9274-5DEC49390184}"/>
    <dgm:cxn modelId="{6463F102-3A32-42DB-A22D-76D46210559A}" srcId="{F8DED7D8-F4A4-45E3-8F48-CD3DF85AAA79}" destId="{F0E820BB-920E-4CFA-A7A3-1BBF6FE0BC12}" srcOrd="0" destOrd="0" parTransId="{434B1FA3-C31F-455A-8E18-077D0EE1D5D9}" sibTransId="{97F96A91-A06D-467C-808B-AD099B8BE435}"/>
    <dgm:cxn modelId="{EDFFFBEF-A21C-4A02-849A-296383226320}" srcId="{2C400BC1-B9E0-46A0-B375-721FB9988640}" destId="{F8DED7D8-F4A4-45E3-8F48-CD3DF85AAA79}" srcOrd="0" destOrd="0" parTransId="{FCB27BBE-7483-4232-A98A-B460A5BFB3DD}" sibTransId="{AAB3EA50-43DA-4428-8D87-83264F3A58F6}"/>
    <dgm:cxn modelId="{EA57DCC3-8488-41B0-A00C-A6E16589DF5A}" type="presOf" srcId="{2C400BC1-B9E0-46A0-B375-721FB9988640}" destId="{DBF8445F-C566-46D2-A483-0A82CFB0AE03}" srcOrd="0" destOrd="0" presId="urn:microsoft.com/office/officeart/2008/layout/CaptionedPictures"/>
    <dgm:cxn modelId="{EBA8E79A-A2E0-4849-A1B8-4F3BBB97AC97}" type="presParOf" srcId="{DBF8445F-C566-46D2-A483-0A82CFB0AE03}" destId="{47589B89-136B-4348-A5B8-CFCFB0BB8F55}" srcOrd="0" destOrd="0" presId="urn:microsoft.com/office/officeart/2008/layout/CaptionedPictures"/>
    <dgm:cxn modelId="{985A19B2-9593-4ED4-9879-37AFC73440DE}" type="presParOf" srcId="{47589B89-136B-4348-A5B8-CFCFB0BB8F55}" destId="{42B33D70-FD3E-4F59-B2BD-ECD7D58E9586}" srcOrd="0" destOrd="0" presId="urn:microsoft.com/office/officeart/2008/layout/CaptionedPictures"/>
    <dgm:cxn modelId="{BA9B712D-253B-4E35-90A1-D4347B6C09C6}" type="presParOf" srcId="{47589B89-136B-4348-A5B8-CFCFB0BB8F55}" destId="{AA9CC551-7CE2-47B4-B9A4-A6E8D1184E17}" srcOrd="1" destOrd="0" presId="urn:microsoft.com/office/officeart/2008/layout/CaptionedPictures"/>
    <dgm:cxn modelId="{CD917C09-B2F5-48F3-8A64-D50D306C5292}" type="presParOf" srcId="{47589B89-136B-4348-A5B8-CFCFB0BB8F55}" destId="{78A7125F-0D23-48EF-A68E-B9903F119EF0}" srcOrd="2" destOrd="0" presId="urn:microsoft.com/office/officeart/2008/layout/CaptionedPictures"/>
    <dgm:cxn modelId="{0505BFB8-B6BB-4D85-850B-95F2DE3F87FC}" type="presParOf" srcId="{78A7125F-0D23-48EF-A68E-B9903F119EF0}" destId="{9677627A-4259-46E9-9C74-3A9246117885}" srcOrd="0" destOrd="0" presId="urn:microsoft.com/office/officeart/2008/layout/CaptionedPictures"/>
    <dgm:cxn modelId="{19D6FADF-E49F-476D-8E6B-F6A0BFDDE53B}" type="presParOf" srcId="{78A7125F-0D23-48EF-A68E-B9903F119EF0}" destId="{6165287E-7949-46D7-AA07-A4FD983013BA}" srcOrd="1" destOrd="0" presId="urn:microsoft.com/office/officeart/2008/layout/CaptionedPictures"/>
    <dgm:cxn modelId="{F7F5937E-26DD-49BD-AFE3-C41F074966FD}" type="presParOf" srcId="{DBF8445F-C566-46D2-A483-0A82CFB0AE03}" destId="{540C939D-201C-4101-8EDB-1705CFA514D9}" srcOrd="1" destOrd="0" presId="urn:microsoft.com/office/officeart/2008/layout/CaptionedPictures"/>
    <dgm:cxn modelId="{F943C62A-7991-4711-BE1B-63B72C56F164}" type="presParOf" srcId="{DBF8445F-C566-46D2-A483-0A82CFB0AE03}" destId="{C0AD2F5F-F61F-4F11-80CD-58D3D56A4217}" srcOrd="2" destOrd="0" presId="urn:microsoft.com/office/officeart/2008/layout/CaptionedPictures"/>
    <dgm:cxn modelId="{8552890F-46CF-4475-BF73-013EA3479D8C}" type="presParOf" srcId="{C0AD2F5F-F61F-4F11-80CD-58D3D56A4217}" destId="{29FF4245-945A-45C8-B853-B234179D1996}" srcOrd="0" destOrd="0" presId="urn:microsoft.com/office/officeart/2008/layout/CaptionedPictures"/>
    <dgm:cxn modelId="{C8C99A65-13F1-42E2-B6D0-34B45086A1A6}" type="presParOf" srcId="{C0AD2F5F-F61F-4F11-80CD-58D3D56A4217}" destId="{FDC6D81A-232B-4D8F-BBD5-72F3B4071EF0}" srcOrd="1" destOrd="0" presId="urn:microsoft.com/office/officeart/2008/layout/CaptionedPictures"/>
    <dgm:cxn modelId="{E9D56FFC-AB50-4DFF-9CFA-054DA38B76C1}" type="presParOf" srcId="{C0AD2F5F-F61F-4F11-80CD-58D3D56A4217}" destId="{24DABD1D-2D63-42ED-B613-71253A7351E5}" srcOrd="2" destOrd="0" presId="urn:microsoft.com/office/officeart/2008/layout/CaptionedPictures"/>
    <dgm:cxn modelId="{73E56E54-0D1F-4C5B-9BB0-FE45B2905F38}" type="presParOf" srcId="{24DABD1D-2D63-42ED-B613-71253A7351E5}" destId="{87D4F7B7-2DB8-478E-BB59-870FF54951F9}" srcOrd="0" destOrd="0" presId="urn:microsoft.com/office/officeart/2008/layout/CaptionedPictures"/>
    <dgm:cxn modelId="{603A0F21-5CEA-4825-A754-95D056B4F65B}" type="presParOf" srcId="{24DABD1D-2D63-42ED-B613-71253A7351E5}" destId="{167142D6-0CC9-49BF-9751-F5FDBA35B773}" srcOrd="1" destOrd="0" presId="urn:microsoft.com/office/officeart/2008/layout/CaptionedPicture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FEE7AF4-7479-4755-BFBE-54140BBCCE43}" type="doc">
      <dgm:prSet loTypeId="urn:microsoft.com/office/officeart/2008/layout/TitlePictureLineup" loCatId="picture" qsTypeId="urn:microsoft.com/office/officeart/2005/8/quickstyle/simple1" qsCatId="simple" csTypeId="urn:microsoft.com/office/officeart/2005/8/colors/colorful3" csCatId="colorful" phldr="1"/>
      <dgm:spPr/>
      <dgm:t>
        <a:bodyPr/>
        <a:lstStyle/>
        <a:p>
          <a:endParaRPr lang="en-US"/>
        </a:p>
      </dgm:t>
    </dgm:pt>
    <dgm:pt modelId="{7ABBAB97-F24B-442A-ACA9-9B95FF71F66D}">
      <dgm:prSet phldrT="[Text]" custT="1"/>
      <dgm:spPr/>
      <dgm:t>
        <a:bodyPr/>
        <a:lstStyle/>
        <a:p>
          <a:r>
            <a:rPr lang="en-US" sz="3200" dirty="0" smtClean="0">
              <a:latin typeface="Franklin Gothic Medium Cond" panose="020B0606030402020204" pitchFamily="34" charset="0"/>
            </a:rPr>
            <a:t>Kyoto ‘97</a:t>
          </a:r>
          <a:endParaRPr lang="en-US" sz="3200" dirty="0">
            <a:latin typeface="Franklin Gothic Medium Cond" panose="020B0606030402020204" pitchFamily="34" charset="0"/>
          </a:endParaRPr>
        </a:p>
      </dgm:t>
    </dgm:pt>
    <dgm:pt modelId="{FF70379E-3779-4DE2-893F-FBA07EF295F4}" type="parTrans" cxnId="{90E87303-8A91-497E-B8B0-25B67282CE57}">
      <dgm:prSet/>
      <dgm:spPr/>
      <dgm:t>
        <a:bodyPr/>
        <a:lstStyle/>
        <a:p>
          <a:endParaRPr lang="en-US"/>
        </a:p>
      </dgm:t>
    </dgm:pt>
    <dgm:pt modelId="{ACCC6506-F035-4F16-B7E3-6A6E726C6773}" type="sibTrans" cxnId="{90E87303-8A91-497E-B8B0-25B67282CE57}">
      <dgm:prSet/>
      <dgm:spPr/>
      <dgm:t>
        <a:bodyPr/>
        <a:lstStyle/>
        <a:p>
          <a:endParaRPr lang="en-US"/>
        </a:p>
      </dgm:t>
    </dgm:pt>
    <dgm:pt modelId="{9FDF0434-4C6E-4996-AD36-046A4C8A632E}">
      <dgm:prSet phldrT="[Text]" custT="1"/>
      <dgm:spPr/>
      <dgm:t>
        <a:bodyPr/>
        <a:lstStyle/>
        <a:p>
          <a:r>
            <a:rPr lang="en-US" sz="3200" dirty="0" smtClean="0">
              <a:latin typeface="Franklin Gothic Medium Cond" panose="020B0606030402020204" pitchFamily="34" charset="0"/>
            </a:rPr>
            <a:t>Annex 1 Countries to ▼GHG as per Annex-B Quota</a:t>
          </a:r>
          <a:endParaRPr lang="en-US" sz="3200" dirty="0">
            <a:latin typeface="Franklin Gothic Medium Cond" panose="020B0606030402020204" pitchFamily="34" charset="0"/>
          </a:endParaRPr>
        </a:p>
      </dgm:t>
    </dgm:pt>
    <dgm:pt modelId="{4B2D3D86-CF0D-47DB-990E-15AA361516E1}" type="parTrans" cxnId="{6538D737-BD80-47BD-893B-0118B81DF515}">
      <dgm:prSet/>
      <dgm:spPr/>
      <dgm:t>
        <a:bodyPr/>
        <a:lstStyle/>
        <a:p>
          <a:endParaRPr lang="en-US"/>
        </a:p>
      </dgm:t>
    </dgm:pt>
    <dgm:pt modelId="{CBE60C05-2D03-43EA-8717-8F775129AAD2}" type="sibTrans" cxnId="{6538D737-BD80-47BD-893B-0118B81DF515}">
      <dgm:prSet/>
      <dgm:spPr/>
      <dgm:t>
        <a:bodyPr/>
        <a:lstStyle/>
        <a:p>
          <a:endParaRPr lang="en-US"/>
        </a:p>
      </dgm:t>
    </dgm:pt>
    <dgm:pt modelId="{672C2939-424A-441C-B218-20AF0C53EFE3}">
      <dgm:prSet phldrT="[Text]" custT="1"/>
      <dgm:spPr/>
      <dgm:t>
        <a:bodyPr/>
        <a:lstStyle/>
        <a:p>
          <a:r>
            <a:rPr lang="en-US" sz="3200" dirty="0" smtClean="0">
              <a:latin typeface="Franklin Gothic Medium Cond" panose="020B0606030402020204" pitchFamily="34" charset="0"/>
            </a:rPr>
            <a:t>Qatar, 2012</a:t>
          </a:r>
          <a:endParaRPr lang="en-US" sz="3200" dirty="0">
            <a:latin typeface="Franklin Gothic Medium Cond" panose="020B0606030402020204" pitchFamily="34" charset="0"/>
          </a:endParaRPr>
        </a:p>
      </dgm:t>
    </dgm:pt>
    <dgm:pt modelId="{FCE93D75-ADE3-4E31-B80C-B662D24D16DC}" type="parTrans" cxnId="{9164B271-DC14-44D2-B78F-BB7D1D6455D5}">
      <dgm:prSet/>
      <dgm:spPr/>
      <dgm:t>
        <a:bodyPr/>
        <a:lstStyle/>
        <a:p>
          <a:endParaRPr lang="en-US"/>
        </a:p>
      </dgm:t>
    </dgm:pt>
    <dgm:pt modelId="{346E9E15-80EA-4610-8993-473A9A8D6612}" type="sibTrans" cxnId="{9164B271-DC14-44D2-B78F-BB7D1D6455D5}">
      <dgm:prSet/>
      <dgm:spPr/>
      <dgm:t>
        <a:bodyPr/>
        <a:lstStyle/>
        <a:p>
          <a:endParaRPr lang="en-US"/>
        </a:p>
      </dgm:t>
    </dgm:pt>
    <dgm:pt modelId="{4469B5AE-B7A6-4656-B934-BE578F9E3B19}">
      <dgm:prSet phldrT="[Text]" custT="1"/>
      <dgm:spPr/>
      <dgm:t>
        <a:bodyPr/>
        <a:lstStyle/>
        <a:p>
          <a:r>
            <a:rPr lang="en-US" sz="3200" dirty="0" smtClean="0">
              <a:latin typeface="Franklin Gothic Medium Cond" panose="020B0606030402020204" pitchFamily="34" charset="0"/>
            </a:rPr>
            <a:t>Kyoto extended till 2020</a:t>
          </a:r>
          <a:endParaRPr lang="en-US" sz="3200" dirty="0">
            <a:latin typeface="Franklin Gothic Medium Cond" panose="020B0606030402020204" pitchFamily="34" charset="0"/>
          </a:endParaRPr>
        </a:p>
      </dgm:t>
    </dgm:pt>
    <dgm:pt modelId="{5AD678C0-DEC4-450C-8DA1-86139EDFB748}" type="parTrans" cxnId="{C4E4A004-F59A-468A-BE81-4663767A85D3}">
      <dgm:prSet/>
      <dgm:spPr/>
      <dgm:t>
        <a:bodyPr/>
        <a:lstStyle/>
        <a:p>
          <a:endParaRPr lang="en-US"/>
        </a:p>
      </dgm:t>
    </dgm:pt>
    <dgm:pt modelId="{7689DD1A-C30A-48DA-A7D9-9B797907E1AB}" type="sibTrans" cxnId="{C4E4A004-F59A-468A-BE81-4663767A85D3}">
      <dgm:prSet/>
      <dgm:spPr/>
      <dgm:t>
        <a:bodyPr/>
        <a:lstStyle/>
        <a:p>
          <a:endParaRPr lang="en-US"/>
        </a:p>
      </dgm:t>
    </dgm:pt>
    <dgm:pt modelId="{C682A065-54FF-47E9-BA14-3187FA15BBB9}">
      <dgm:prSet phldrT="[Text]" custT="1"/>
      <dgm:spPr/>
      <dgm:t>
        <a:bodyPr/>
        <a:lstStyle/>
        <a:p>
          <a:r>
            <a:rPr lang="en-US" sz="3200" dirty="0" smtClean="0">
              <a:latin typeface="Franklin Gothic Medium Cond" panose="020B0606030402020204" pitchFamily="34" charset="0"/>
            </a:rPr>
            <a:t>Paris, 2015</a:t>
          </a:r>
          <a:endParaRPr lang="en-US" sz="3200" dirty="0">
            <a:latin typeface="Franklin Gothic Medium Cond" panose="020B0606030402020204" pitchFamily="34" charset="0"/>
          </a:endParaRPr>
        </a:p>
      </dgm:t>
    </dgm:pt>
    <dgm:pt modelId="{07E12DCC-D726-4290-9E97-4A776FF7D012}" type="parTrans" cxnId="{7FC9568B-80C1-4666-8014-551BCF296B35}">
      <dgm:prSet/>
      <dgm:spPr/>
      <dgm:t>
        <a:bodyPr/>
        <a:lstStyle/>
        <a:p>
          <a:endParaRPr lang="en-US"/>
        </a:p>
      </dgm:t>
    </dgm:pt>
    <dgm:pt modelId="{20583A7D-0D91-4BB8-BEC8-D712B663EA5C}" type="sibTrans" cxnId="{7FC9568B-80C1-4666-8014-551BCF296B35}">
      <dgm:prSet/>
      <dgm:spPr/>
      <dgm:t>
        <a:bodyPr/>
        <a:lstStyle/>
        <a:p>
          <a:endParaRPr lang="en-US"/>
        </a:p>
      </dgm:t>
    </dgm:pt>
    <dgm:pt modelId="{537C906D-952C-448F-B05B-7F65B8F489E1}">
      <dgm:prSet phldrT="[Text]" custT="1"/>
      <dgm:spPr/>
      <dgm:t>
        <a:bodyPr/>
        <a:lstStyle/>
        <a:p>
          <a:r>
            <a:rPr lang="en-US" sz="3200" dirty="0" smtClean="0">
              <a:latin typeface="Franklin Gothic Medium Cond" panose="020B0606030402020204" pitchFamily="34" charset="0"/>
            </a:rPr>
            <a:t>What to do for Post-2020</a:t>
          </a:r>
        </a:p>
      </dgm:t>
    </dgm:pt>
    <dgm:pt modelId="{879E4FD1-0DAE-4B3E-BD73-0FBE158ACBD5}" type="parTrans" cxnId="{3D1099B8-AF57-48E1-B22C-8D3F038EEE5A}">
      <dgm:prSet/>
      <dgm:spPr/>
      <dgm:t>
        <a:bodyPr/>
        <a:lstStyle/>
        <a:p>
          <a:endParaRPr lang="en-US"/>
        </a:p>
      </dgm:t>
    </dgm:pt>
    <dgm:pt modelId="{1CC2EFCB-78BA-47C9-ADD0-486F63B7FF3F}" type="sibTrans" cxnId="{3D1099B8-AF57-48E1-B22C-8D3F038EEE5A}">
      <dgm:prSet/>
      <dgm:spPr/>
      <dgm:t>
        <a:bodyPr/>
        <a:lstStyle/>
        <a:p>
          <a:endParaRPr lang="en-US"/>
        </a:p>
      </dgm:t>
    </dgm:pt>
    <dgm:pt modelId="{AEE9DD84-EB2B-4862-9518-FF6FFC240844}">
      <dgm:prSet phldrT="[Text]" custT="1"/>
      <dgm:spPr/>
      <dgm:t>
        <a:bodyPr/>
        <a:lstStyle/>
        <a:p>
          <a:r>
            <a:rPr lang="en-US" sz="3200" dirty="0" smtClean="0">
              <a:latin typeface="Franklin Gothic Medium Cond" panose="020B0606030402020204" pitchFamily="34" charset="0"/>
            </a:rPr>
            <a:t>But Post-2020 Agenda be developed by 2015.</a:t>
          </a:r>
          <a:endParaRPr lang="en-US" sz="3200" dirty="0">
            <a:latin typeface="Franklin Gothic Medium Cond" panose="020B0606030402020204" pitchFamily="34" charset="0"/>
          </a:endParaRPr>
        </a:p>
      </dgm:t>
    </dgm:pt>
    <dgm:pt modelId="{75FC8978-D450-4D27-AAD4-9803A7CBAD09}" type="parTrans" cxnId="{1E209F37-50FC-41C6-8629-7F8083A753F3}">
      <dgm:prSet/>
      <dgm:spPr/>
      <dgm:t>
        <a:bodyPr/>
        <a:lstStyle/>
        <a:p>
          <a:endParaRPr lang="en-US"/>
        </a:p>
      </dgm:t>
    </dgm:pt>
    <dgm:pt modelId="{2307C52D-8344-4F67-A1EA-D4BA5DC90E43}" type="sibTrans" cxnId="{1E209F37-50FC-41C6-8629-7F8083A753F3}">
      <dgm:prSet/>
      <dgm:spPr/>
      <dgm:t>
        <a:bodyPr/>
        <a:lstStyle/>
        <a:p>
          <a:endParaRPr lang="en-US"/>
        </a:p>
      </dgm:t>
    </dgm:pt>
    <dgm:pt modelId="{E9293B47-0856-448A-BE97-96DA7F9DE781}" type="pres">
      <dgm:prSet presAssocID="{9FEE7AF4-7479-4755-BFBE-54140BBCCE43}" presName="Name0" presStyleCnt="0">
        <dgm:presLayoutVars>
          <dgm:dir/>
        </dgm:presLayoutVars>
      </dgm:prSet>
      <dgm:spPr/>
      <dgm:t>
        <a:bodyPr/>
        <a:lstStyle/>
        <a:p>
          <a:endParaRPr lang="en-US"/>
        </a:p>
      </dgm:t>
    </dgm:pt>
    <dgm:pt modelId="{6B8BDE34-9361-4699-84F3-B43BB9E4E449}" type="pres">
      <dgm:prSet presAssocID="{7ABBAB97-F24B-442A-ACA9-9B95FF71F66D}" presName="composite" presStyleCnt="0"/>
      <dgm:spPr/>
      <dgm:t>
        <a:bodyPr/>
        <a:lstStyle/>
        <a:p>
          <a:endParaRPr lang="en-US"/>
        </a:p>
      </dgm:t>
    </dgm:pt>
    <dgm:pt modelId="{ADF0D9E9-A663-42F7-A948-394529C00176}" type="pres">
      <dgm:prSet presAssocID="{7ABBAB97-F24B-442A-ACA9-9B95FF71F66D}" presName="Accent" presStyleLbl="alignAcc1" presStyleIdx="0" presStyleCnt="3"/>
      <dgm:spPr/>
      <dgm:t>
        <a:bodyPr/>
        <a:lstStyle/>
        <a:p>
          <a:endParaRPr lang="en-US"/>
        </a:p>
      </dgm:t>
    </dgm:pt>
    <dgm:pt modelId="{3278053A-BF31-4FDD-8147-63D640888229}" type="pres">
      <dgm:prSet presAssocID="{7ABBAB97-F24B-442A-ACA9-9B95FF71F66D}" presName="Image" presStyleLbl="node1" presStyleIdx="0" presStyleCnt="3" custScaleX="110593"/>
      <dgm:spPr>
        <a:blipFill rotWithShape="1">
          <a:blip xmlns:r="http://schemas.openxmlformats.org/officeDocument/2006/relationships" r:embed="rId1"/>
          <a:stretch>
            <a:fillRect/>
          </a:stretch>
        </a:blipFill>
      </dgm:spPr>
      <dgm:t>
        <a:bodyPr/>
        <a:lstStyle/>
        <a:p>
          <a:endParaRPr lang="en-US"/>
        </a:p>
      </dgm:t>
    </dgm:pt>
    <dgm:pt modelId="{D767D07D-39C0-467C-90AE-62AAAE471496}" type="pres">
      <dgm:prSet presAssocID="{7ABBAB97-F24B-442A-ACA9-9B95FF71F66D}" presName="Child" presStyleLbl="revTx" presStyleIdx="0" presStyleCnt="3">
        <dgm:presLayoutVars>
          <dgm:bulletEnabled val="1"/>
        </dgm:presLayoutVars>
      </dgm:prSet>
      <dgm:spPr/>
      <dgm:t>
        <a:bodyPr/>
        <a:lstStyle/>
        <a:p>
          <a:endParaRPr lang="en-US"/>
        </a:p>
      </dgm:t>
    </dgm:pt>
    <dgm:pt modelId="{C75A63EA-5DA8-4994-B8E0-3E5D57307F12}" type="pres">
      <dgm:prSet presAssocID="{7ABBAB97-F24B-442A-ACA9-9B95FF71F66D}" presName="Parent" presStyleLbl="alignNode1" presStyleIdx="0" presStyleCnt="3">
        <dgm:presLayoutVars>
          <dgm:bulletEnabled val="1"/>
        </dgm:presLayoutVars>
      </dgm:prSet>
      <dgm:spPr/>
      <dgm:t>
        <a:bodyPr/>
        <a:lstStyle/>
        <a:p>
          <a:endParaRPr lang="en-US"/>
        </a:p>
      </dgm:t>
    </dgm:pt>
    <dgm:pt modelId="{7C19CE17-0C9E-46FB-9040-891DA1EA75AF}" type="pres">
      <dgm:prSet presAssocID="{ACCC6506-F035-4F16-B7E3-6A6E726C6773}" presName="sibTrans" presStyleCnt="0"/>
      <dgm:spPr/>
      <dgm:t>
        <a:bodyPr/>
        <a:lstStyle/>
        <a:p>
          <a:endParaRPr lang="en-US"/>
        </a:p>
      </dgm:t>
    </dgm:pt>
    <dgm:pt modelId="{55CE6963-E321-426C-85F8-31C18C6B6A27}" type="pres">
      <dgm:prSet presAssocID="{672C2939-424A-441C-B218-20AF0C53EFE3}" presName="composite" presStyleCnt="0"/>
      <dgm:spPr/>
      <dgm:t>
        <a:bodyPr/>
        <a:lstStyle/>
        <a:p>
          <a:endParaRPr lang="en-US"/>
        </a:p>
      </dgm:t>
    </dgm:pt>
    <dgm:pt modelId="{BC0CA0A4-5614-49CD-8A73-FD6DE0B95AD5}" type="pres">
      <dgm:prSet presAssocID="{672C2939-424A-441C-B218-20AF0C53EFE3}" presName="Accent" presStyleLbl="alignAcc1" presStyleIdx="1" presStyleCnt="3"/>
      <dgm:spPr/>
      <dgm:t>
        <a:bodyPr/>
        <a:lstStyle/>
        <a:p>
          <a:endParaRPr lang="en-US"/>
        </a:p>
      </dgm:t>
    </dgm:pt>
    <dgm:pt modelId="{4082B704-3408-4CBB-A25C-7AB154D4529A}" type="pres">
      <dgm:prSet presAssocID="{672C2939-424A-441C-B218-20AF0C53EFE3}" presName="Image" presStyleLbl="node1" presStyleIdx="1" presStyleCnt="3"/>
      <dgm:spPr>
        <a:blipFill rotWithShape="1">
          <a:blip xmlns:r="http://schemas.openxmlformats.org/officeDocument/2006/relationships" r:embed="rId2"/>
          <a:stretch>
            <a:fillRect/>
          </a:stretch>
        </a:blipFill>
      </dgm:spPr>
      <dgm:t>
        <a:bodyPr/>
        <a:lstStyle/>
        <a:p>
          <a:endParaRPr lang="en-US"/>
        </a:p>
      </dgm:t>
    </dgm:pt>
    <dgm:pt modelId="{273F5710-A3AE-4F8F-B02F-5053AB0CFE29}" type="pres">
      <dgm:prSet presAssocID="{672C2939-424A-441C-B218-20AF0C53EFE3}" presName="Child" presStyleLbl="revTx" presStyleIdx="1" presStyleCnt="3">
        <dgm:presLayoutVars>
          <dgm:bulletEnabled val="1"/>
        </dgm:presLayoutVars>
      </dgm:prSet>
      <dgm:spPr/>
      <dgm:t>
        <a:bodyPr/>
        <a:lstStyle/>
        <a:p>
          <a:endParaRPr lang="en-US"/>
        </a:p>
      </dgm:t>
    </dgm:pt>
    <dgm:pt modelId="{B4AD1B7C-81E5-417C-B0FA-85CA10B6D643}" type="pres">
      <dgm:prSet presAssocID="{672C2939-424A-441C-B218-20AF0C53EFE3}" presName="Parent" presStyleLbl="alignNode1" presStyleIdx="1" presStyleCnt="3">
        <dgm:presLayoutVars>
          <dgm:bulletEnabled val="1"/>
        </dgm:presLayoutVars>
      </dgm:prSet>
      <dgm:spPr/>
      <dgm:t>
        <a:bodyPr/>
        <a:lstStyle/>
        <a:p>
          <a:endParaRPr lang="en-US"/>
        </a:p>
      </dgm:t>
    </dgm:pt>
    <dgm:pt modelId="{7A28B3BB-A340-4E3F-A00C-5216B59506A0}" type="pres">
      <dgm:prSet presAssocID="{346E9E15-80EA-4610-8993-473A9A8D6612}" presName="sibTrans" presStyleCnt="0"/>
      <dgm:spPr/>
      <dgm:t>
        <a:bodyPr/>
        <a:lstStyle/>
        <a:p>
          <a:endParaRPr lang="en-US"/>
        </a:p>
      </dgm:t>
    </dgm:pt>
    <dgm:pt modelId="{DA93E099-9B2B-4076-84B9-538AA6D66AE1}" type="pres">
      <dgm:prSet presAssocID="{C682A065-54FF-47E9-BA14-3187FA15BBB9}" presName="composite" presStyleCnt="0"/>
      <dgm:spPr/>
      <dgm:t>
        <a:bodyPr/>
        <a:lstStyle/>
        <a:p>
          <a:endParaRPr lang="en-US"/>
        </a:p>
      </dgm:t>
    </dgm:pt>
    <dgm:pt modelId="{FBA109DD-F592-45B0-B5F7-4B42644D3F59}" type="pres">
      <dgm:prSet presAssocID="{C682A065-54FF-47E9-BA14-3187FA15BBB9}" presName="Accent" presStyleLbl="alignAcc1" presStyleIdx="2" presStyleCnt="3"/>
      <dgm:spPr/>
      <dgm:t>
        <a:bodyPr/>
        <a:lstStyle/>
        <a:p>
          <a:endParaRPr lang="en-US"/>
        </a:p>
      </dgm:t>
    </dgm:pt>
    <dgm:pt modelId="{FF8A6755-5C1D-46AF-9465-158DC6F08CB4}" type="pres">
      <dgm:prSet presAssocID="{C682A065-54FF-47E9-BA14-3187FA15BBB9}" presName="Image" presStyleLbl="node1" presStyleIdx="2" presStyleCnt="3"/>
      <dgm:spPr>
        <a:blipFill rotWithShape="1">
          <a:blip xmlns:r="http://schemas.openxmlformats.org/officeDocument/2006/relationships" r:embed="rId3"/>
          <a:stretch>
            <a:fillRect/>
          </a:stretch>
        </a:blipFill>
      </dgm:spPr>
      <dgm:t>
        <a:bodyPr/>
        <a:lstStyle/>
        <a:p>
          <a:endParaRPr lang="en-US"/>
        </a:p>
      </dgm:t>
    </dgm:pt>
    <dgm:pt modelId="{C10EE9AC-A024-44F1-BE5F-174E0B11AE3D}" type="pres">
      <dgm:prSet presAssocID="{C682A065-54FF-47E9-BA14-3187FA15BBB9}" presName="Child" presStyleLbl="revTx" presStyleIdx="2" presStyleCnt="3">
        <dgm:presLayoutVars>
          <dgm:bulletEnabled val="1"/>
        </dgm:presLayoutVars>
      </dgm:prSet>
      <dgm:spPr/>
      <dgm:t>
        <a:bodyPr/>
        <a:lstStyle/>
        <a:p>
          <a:endParaRPr lang="en-US"/>
        </a:p>
      </dgm:t>
    </dgm:pt>
    <dgm:pt modelId="{846F8E1A-8033-4365-8C0E-591D88A8033D}" type="pres">
      <dgm:prSet presAssocID="{C682A065-54FF-47E9-BA14-3187FA15BBB9}" presName="Parent" presStyleLbl="alignNode1" presStyleIdx="2" presStyleCnt="3">
        <dgm:presLayoutVars>
          <dgm:bulletEnabled val="1"/>
        </dgm:presLayoutVars>
      </dgm:prSet>
      <dgm:spPr/>
      <dgm:t>
        <a:bodyPr/>
        <a:lstStyle/>
        <a:p>
          <a:endParaRPr lang="en-US"/>
        </a:p>
      </dgm:t>
    </dgm:pt>
  </dgm:ptLst>
  <dgm:cxnLst>
    <dgm:cxn modelId="{5AD60082-038F-40B7-8FAA-979D1AAD1448}" type="presOf" srcId="{4469B5AE-B7A6-4656-B934-BE578F9E3B19}" destId="{273F5710-A3AE-4F8F-B02F-5053AB0CFE29}" srcOrd="0" destOrd="0" presId="urn:microsoft.com/office/officeart/2008/layout/TitlePictureLineup"/>
    <dgm:cxn modelId="{4D4A4E0D-A5A7-417F-AA97-E8B0F27197CE}" type="presOf" srcId="{AEE9DD84-EB2B-4862-9518-FF6FFC240844}" destId="{273F5710-A3AE-4F8F-B02F-5053AB0CFE29}" srcOrd="0" destOrd="1" presId="urn:microsoft.com/office/officeart/2008/layout/TitlePictureLineup"/>
    <dgm:cxn modelId="{1E209F37-50FC-41C6-8629-7F8083A753F3}" srcId="{672C2939-424A-441C-B218-20AF0C53EFE3}" destId="{AEE9DD84-EB2B-4862-9518-FF6FFC240844}" srcOrd="1" destOrd="0" parTransId="{75FC8978-D450-4D27-AAD4-9803A7CBAD09}" sibTransId="{2307C52D-8344-4F67-A1EA-D4BA5DC90E43}"/>
    <dgm:cxn modelId="{3D1099B8-AF57-48E1-B22C-8D3F038EEE5A}" srcId="{C682A065-54FF-47E9-BA14-3187FA15BBB9}" destId="{537C906D-952C-448F-B05B-7F65B8F489E1}" srcOrd="0" destOrd="0" parTransId="{879E4FD1-0DAE-4B3E-BD73-0FBE158ACBD5}" sibTransId="{1CC2EFCB-78BA-47C9-ADD0-486F63B7FF3F}"/>
    <dgm:cxn modelId="{7FC9568B-80C1-4666-8014-551BCF296B35}" srcId="{9FEE7AF4-7479-4755-BFBE-54140BBCCE43}" destId="{C682A065-54FF-47E9-BA14-3187FA15BBB9}" srcOrd="2" destOrd="0" parTransId="{07E12DCC-D726-4290-9E97-4A776FF7D012}" sibTransId="{20583A7D-0D91-4BB8-BEC8-D712B663EA5C}"/>
    <dgm:cxn modelId="{E2D1B970-6334-402D-BC42-796B1D96C7B8}" type="presOf" srcId="{672C2939-424A-441C-B218-20AF0C53EFE3}" destId="{B4AD1B7C-81E5-417C-B0FA-85CA10B6D643}" srcOrd="0" destOrd="0" presId="urn:microsoft.com/office/officeart/2008/layout/TitlePictureLineup"/>
    <dgm:cxn modelId="{C4E4A004-F59A-468A-BE81-4663767A85D3}" srcId="{672C2939-424A-441C-B218-20AF0C53EFE3}" destId="{4469B5AE-B7A6-4656-B934-BE578F9E3B19}" srcOrd="0" destOrd="0" parTransId="{5AD678C0-DEC4-450C-8DA1-86139EDFB748}" sibTransId="{7689DD1A-C30A-48DA-A7D9-9B797907E1AB}"/>
    <dgm:cxn modelId="{3C2E7CAF-EF83-4039-8E57-B736BAE7234C}" type="presOf" srcId="{C682A065-54FF-47E9-BA14-3187FA15BBB9}" destId="{846F8E1A-8033-4365-8C0E-591D88A8033D}" srcOrd="0" destOrd="0" presId="urn:microsoft.com/office/officeart/2008/layout/TitlePictureLineup"/>
    <dgm:cxn modelId="{B0DCE234-C8E4-45DB-A6A6-830E9995AC30}" type="presOf" srcId="{537C906D-952C-448F-B05B-7F65B8F489E1}" destId="{C10EE9AC-A024-44F1-BE5F-174E0B11AE3D}" srcOrd="0" destOrd="0" presId="urn:microsoft.com/office/officeart/2008/layout/TitlePictureLineup"/>
    <dgm:cxn modelId="{F0285916-4F8D-41E7-AF07-51D1F7B13FAB}" type="presOf" srcId="{9FDF0434-4C6E-4996-AD36-046A4C8A632E}" destId="{D767D07D-39C0-467C-90AE-62AAAE471496}" srcOrd="0" destOrd="0" presId="urn:microsoft.com/office/officeart/2008/layout/TitlePictureLineup"/>
    <dgm:cxn modelId="{90E87303-8A91-497E-B8B0-25B67282CE57}" srcId="{9FEE7AF4-7479-4755-BFBE-54140BBCCE43}" destId="{7ABBAB97-F24B-442A-ACA9-9B95FF71F66D}" srcOrd="0" destOrd="0" parTransId="{FF70379E-3779-4DE2-893F-FBA07EF295F4}" sibTransId="{ACCC6506-F035-4F16-B7E3-6A6E726C6773}"/>
    <dgm:cxn modelId="{3BB6A0AF-9DE4-4EED-B137-60BD8075D070}" type="presOf" srcId="{9FEE7AF4-7479-4755-BFBE-54140BBCCE43}" destId="{E9293B47-0856-448A-BE97-96DA7F9DE781}" srcOrd="0" destOrd="0" presId="urn:microsoft.com/office/officeart/2008/layout/TitlePictureLineup"/>
    <dgm:cxn modelId="{9164B271-DC14-44D2-B78F-BB7D1D6455D5}" srcId="{9FEE7AF4-7479-4755-BFBE-54140BBCCE43}" destId="{672C2939-424A-441C-B218-20AF0C53EFE3}" srcOrd="1" destOrd="0" parTransId="{FCE93D75-ADE3-4E31-B80C-B662D24D16DC}" sibTransId="{346E9E15-80EA-4610-8993-473A9A8D6612}"/>
    <dgm:cxn modelId="{6538D737-BD80-47BD-893B-0118B81DF515}" srcId="{7ABBAB97-F24B-442A-ACA9-9B95FF71F66D}" destId="{9FDF0434-4C6E-4996-AD36-046A4C8A632E}" srcOrd="0" destOrd="0" parTransId="{4B2D3D86-CF0D-47DB-990E-15AA361516E1}" sibTransId="{CBE60C05-2D03-43EA-8717-8F775129AAD2}"/>
    <dgm:cxn modelId="{95348BB2-634A-4432-8A51-CE8A99686476}" type="presOf" srcId="{7ABBAB97-F24B-442A-ACA9-9B95FF71F66D}" destId="{C75A63EA-5DA8-4994-B8E0-3E5D57307F12}" srcOrd="0" destOrd="0" presId="urn:microsoft.com/office/officeart/2008/layout/TitlePictureLineup"/>
    <dgm:cxn modelId="{2C9F9E33-BBC9-414C-8736-048AA9027B79}" type="presParOf" srcId="{E9293B47-0856-448A-BE97-96DA7F9DE781}" destId="{6B8BDE34-9361-4699-84F3-B43BB9E4E449}" srcOrd="0" destOrd="0" presId="urn:microsoft.com/office/officeart/2008/layout/TitlePictureLineup"/>
    <dgm:cxn modelId="{F4ADB042-7CA2-4DE0-BFDA-7643A102ED7E}" type="presParOf" srcId="{6B8BDE34-9361-4699-84F3-B43BB9E4E449}" destId="{ADF0D9E9-A663-42F7-A948-394529C00176}" srcOrd="0" destOrd="0" presId="urn:microsoft.com/office/officeart/2008/layout/TitlePictureLineup"/>
    <dgm:cxn modelId="{E62B1A75-A1F6-47FD-9804-B9CC6E9B64BF}" type="presParOf" srcId="{6B8BDE34-9361-4699-84F3-B43BB9E4E449}" destId="{3278053A-BF31-4FDD-8147-63D640888229}" srcOrd="1" destOrd="0" presId="urn:microsoft.com/office/officeart/2008/layout/TitlePictureLineup"/>
    <dgm:cxn modelId="{A325DBF4-7D30-412F-8048-B5505BCD367F}" type="presParOf" srcId="{6B8BDE34-9361-4699-84F3-B43BB9E4E449}" destId="{D767D07D-39C0-467C-90AE-62AAAE471496}" srcOrd="2" destOrd="0" presId="urn:microsoft.com/office/officeart/2008/layout/TitlePictureLineup"/>
    <dgm:cxn modelId="{C9B0C447-888F-43E8-BA18-5990CD5487DD}" type="presParOf" srcId="{6B8BDE34-9361-4699-84F3-B43BB9E4E449}" destId="{C75A63EA-5DA8-4994-B8E0-3E5D57307F12}" srcOrd="3" destOrd="0" presId="urn:microsoft.com/office/officeart/2008/layout/TitlePictureLineup"/>
    <dgm:cxn modelId="{473506AF-B1FA-45DE-8188-357C86978DD0}" type="presParOf" srcId="{E9293B47-0856-448A-BE97-96DA7F9DE781}" destId="{7C19CE17-0C9E-46FB-9040-891DA1EA75AF}" srcOrd="1" destOrd="0" presId="urn:microsoft.com/office/officeart/2008/layout/TitlePictureLineup"/>
    <dgm:cxn modelId="{5D7E568A-BF7B-4958-856A-4319FE5D1350}" type="presParOf" srcId="{E9293B47-0856-448A-BE97-96DA7F9DE781}" destId="{55CE6963-E321-426C-85F8-31C18C6B6A27}" srcOrd="2" destOrd="0" presId="urn:microsoft.com/office/officeart/2008/layout/TitlePictureLineup"/>
    <dgm:cxn modelId="{51CD9F87-30C4-4587-ACDB-EB205CA0F345}" type="presParOf" srcId="{55CE6963-E321-426C-85F8-31C18C6B6A27}" destId="{BC0CA0A4-5614-49CD-8A73-FD6DE0B95AD5}" srcOrd="0" destOrd="0" presId="urn:microsoft.com/office/officeart/2008/layout/TitlePictureLineup"/>
    <dgm:cxn modelId="{75CE410E-9A5A-41E1-9397-833789EF4B2A}" type="presParOf" srcId="{55CE6963-E321-426C-85F8-31C18C6B6A27}" destId="{4082B704-3408-4CBB-A25C-7AB154D4529A}" srcOrd="1" destOrd="0" presId="urn:microsoft.com/office/officeart/2008/layout/TitlePictureLineup"/>
    <dgm:cxn modelId="{14E4CCF4-5F6F-4812-A014-6D149FA25934}" type="presParOf" srcId="{55CE6963-E321-426C-85F8-31C18C6B6A27}" destId="{273F5710-A3AE-4F8F-B02F-5053AB0CFE29}" srcOrd="2" destOrd="0" presId="urn:microsoft.com/office/officeart/2008/layout/TitlePictureLineup"/>
    <dgm:cxn modelId="{58F25A75-E352-4B13-9B63-887B94B1692B}" type="presParOf" srcId="{55CE6963-E321-426C-85F8-31C18C6B6A27}" destId="{B4AD1B7C-81E5-417C-B0FA-85CA10B6D643}" srcOrd="3" destOrd="0" presId="urn:microsoft.com/office/officeart/2008/layout/TitlePictureLineup"/>
    <dgm:cxn modelId="{41475682-049F-45F4-82E6-C1824F0E93FA}" type="presParOf" srcId="{E9293B47-0856-448A-BE97-96DA7F9DE781}" destId="{7A28B3BB-A340-4E3F-A00C-5216B59506A0}" srcOrd="3" destOrd="0" presId="urn:microsoft.com/office/officeart/2008/layout/TitlePictureLineup"/>
    <dgm:cxn modelId="{0A46ECA8-3D94-4861-A17B-3F21E17701A1}" type="presParOf" srcId="{E9293B47-0856-448A-BE97-96DA7F9DE781}" destId="{DA93E099-9B2B-4076-84B9-538AA6D66AE1}" srcOrd="4" destOrd="0" presId="urn:microsoft.com/office/officeart/2008/layout/TitlePictureLineup"/>
    <dgm:cxn modelId="{046CD929-FED2-4FAE-B239-742F513A98C4}" type="presParOf" srcId="{DA93E099-9B2B-4076-84B9-538AA6D66AE1}" destId="{FBA109DD-F592-45B0-B5F7-4B42644D3F59}" srcOrd="0" destOrd="0" presId="urn:microsoft.com/office/officeart/2008/layout/TitlePictureLineup"/>
    <dgm:cxn modelId="{E382E9F6-CFC2-4165-AC0D-922621792471}" type="presParOf" srcId="{DA93E099-9B2B-4076-84B9-538AA6D66AE1}" destId="{FF8A6755-5C1D-46AF-9465-158DC6F08CB4}" srcOrd="1" destOrd="0" presId="urn:microsoft.com/office/officeart/2008/layout/TitlePictureLineup"/>
    <dgm:cxn modelId="{587BAE67-4DDC-4AB9-B3CA-5B23186DFE6E}" type="presParOf" srcId="{DA93E099-9B2B-4076-84B9-538AA6D66AE1}" destId="{C10EE9AC-A024-44F1-BE5F-174E0B11AE3D}" srcOrd="2" destOrd="0" presId="urn:microsoft.com/office/officeart/2008/layout/TitlePictureLineup"/>
    <dgm:cxn modelId="{D9E28A8E-0080-4086-BAAD-CB09FA987347}" type="presParOf" srcId="{DA93E099-9B2B-4076-84B9-538AA6D66AE1}" destId="{846F8E1A-8033-4365-8C0E-591D88A8033D}"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02DC71E-49B8-4727-BF09-E62CB19AAED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80D7E73-3FBB-40BF-AB2B-C3F2EE144DD9}">
      <dgm:prSet phldrT="[Text]"/>
      <dgm:spPr/>
      <dgm:t>
        <a:bodyPr/>
        <a:lstStyle/>
        <a:p>
          <a:r>
            <a:rPr lang="en-US" dirty="0" smtClean="0">
              <a:solidFill>
                <a:schemeClr val="bg1"/>
              </a:solidFill>
              <a:latin typeface="Franklin Gothic Medium Cond" panose="020B0606030402020204" pitchFamily="34" charset="0"/>
            </a:rPr>
            <a:t>92: Rio► UNFCC</a:t>
          </a:r>
          <a:endParaRPr lang="en-US" dirty="0">
            <a:solidFill>
              <a:schemeClr val="bg1"/>
            </a:solidFill>
            <a:latin typeface="Franklin Gothic Medium Cond" panose="020B0606030402020204" pitchFamily="34" charset="0"/>
          </a:endParaRPr>
        </a:p>
      </dgm:t>
    </dgm:pt>
    <dgm:pt modelId="{40F13773-8248-455D-83AE-F4D87C588A81}" type="parTrans" cxnId="{A7E17C00-9C11-4065-9F87-E9A5AEB942B1}">
      <dgm:prSet/>
      <dgm:spPr/>
      <dgm:t>
        <a:bodyPr/>
        <a:lstStyle/>
        <a:p>
          <a:endParaRPr lang="en-US"/>
        </a:p>
      </dgm:t>
    </dgm:pt>
    <dgm:pt modelId="{1D9534B8-C028-48C1-9AA3-1BC473A8A67A}" type="sibTrans" cxnId="{A7E17C00-9C11-4065-9F87-E9A5AEB942B1}">
      <dgm:prSet/>
      <dgm:spPr/>
      <dgm:t>
        <a:bodyPr/>
        <a:lstStyle/>
        <a:p>
          <a:endParaRPr lang="en-US"/>
        </a:p>
      </dgm:t>
    </dgm:pt>
    <dgm:pt modelId="{52D1B5D3-90D7-4BC9-9D6E-54314E67BA27}">
      <dgm:prSet phldrT="[Text]"/>
      <dgm:spPr/>
      <dgm:t>
        <a:bodyPr/>
        <a:lstStyle/>
        <a:p>
          <a:r>
            <a:rPr lang="en-US" dirty="0" smtClean="0">
              <a:solidFill>
                <a:schemeClr val="bg1"/>
              </a:solidFill>
              <a:latin typeface="Franklin Gothic Medium Cond" panose="020B0606030402020204" pitchFamily="34" charset="0"/>
            </a:rPr>
            <a:t>97: Kyoto </a:t>
          </a:r>
          <a:endParaRPr lang="en-US" dirty="0">
            <a:solidFill>
              <a:schemeClr val="bg1"/>
            </a:solidFill>
            <a:latin typeface="Franklin Gothic Medium Cond" panose="020B0606030402020204" pitchFamily="34" charset="0"/>
          </a:endParaRPr>
        </a:p>
      </dgm:t>
    </dgm:pt>
    <dgm:pt modelId="{86D1FA4B-8FF2-47BD-BC18-1A9CBF4FCE4B}" type="parTrans" cxnId="{90434495-6881-4234-8207-B52490CB4AB1}">
      <dgm:prSet/>
      <dgm:spPr/>
      <dgm:t>
        <a:bodyPr/>
        <a:lstStyle/>
        <a:p>
          <a:endParaRPr lang="en-US"/>
        </a:p>
      </dgm:t>
    </dgm:pt>
    <dgm:pt modelId="{AFA119E0-DBD5-4D49-BCBA-7DEDBE98F026}" type="sibTrans" cxnId="{90434495-6881-4234-8207-B52490CB4AB1}">
      <dgm:prSet/>
      <dgm:spPr/>
      <dgm:t>
        <a:bodyPr/>
        <a:lstStyle/>
        <a:p>
          <a:endParaRPr lang="en-US"/>
        </a:p>
      </dgm:t>
    </dgm:pt>
    <dgm:pt modelId="{AEA7146D-E034-49E6-9425-15BDCF1E57B8}">
      <dgm:prSet phldrT="[Text]"/>
      <dgm:spPr/>
      <dgm:t>
        <a:bodyPr/>
        <a:lstStyle/>
        <a:p>
          <a:r>
            <a:rPr lang="en-US" dirty="0" smtClean="0">
              <a:solidFill>
                <a:schemeClr val="bg1"/>
              </a:solidFill>
              <a:latin typeface="Franklin Gothic Medium Cond" panose="020B0606030402020204" pitchFamily="34" charset="0"/>
            </a:rPr>
            <a:t>15, Dec: Paris</a:t>
          </a:r>
          <a:endParaRPr lang="en-US" dirty="0">
            <a:solidFill>
              <a:schemeClr val="bg1"/>
            </a:solidFill>
            <a:latin typeface="Franklin Gothic Medium Cond" panose="020B0606030402020204" pitchFamily="34" charset="0"/>
          </a:endParaRPr>
        </a:p>
      </dgm:t>
    </dgm:pt>
    <dgm:pt modelId="{662C02CC-15E9-4DCE-A2B3-480340BB5AFC}" type="parTrans" cxnId="{F54E70B9-F711-4AB5-95C1-468FE29DED75}">
      <dgm:prSet/>
      <dgm:spPr/>
      <dgm:t>
        <a:bodyPr/>
        <a:lstStyle/>
        <a:p>
          <a:endParaRPr lang="en-US"/>
        </a:p>
      </dgm:t>
    </dgm:pt>
    <dgm:pt modelId="{EAE6A543-4DEE-4E6E-B6C6-C7290EDE434A}" type="sibTrans" cxnId="{F54E70B9-F711-4AB5-95C1-468FE29DED75}">
      <dgm:prSet/>
      <dgm:spPr/>
      <dgm:t>
        <a:bodyPr/>
        <a:lstStyle/>
        <a:p>
          <a:endParaRPr lang="en-US"/>
        </a:p>
      </dgm:t>
    </dgm:pt>
    <dgm:pt modelId="{2FB7290F-93BB-452B-A135-7A770633D846}" type="pres">
      <dgm:prSet presAssocID="{B02DC71E-49B8-4727-BF09-E62CB19AAEDE}" presName="Name0" presStyleCnt="0">
        <dgm:presLayoutVars>
          <dgm:chMax val="7"/>
          <dgm:chPref val="5"/>
        </dgm:presLayoutVars>
      </dgm:prSet>
      <dgm:spPr/>
      <dgm:t>
        <a:bodyPr/>
        <a:lstStyle/>
        <a:p>
          <a:endParaRPr lang="en-US"/>
        </a:p>
      </dgm:t>
    </dgm:pt>
    <dgm:pt modelId="{D7CD3B27-2379-4CAA-B6A7-936990CADB36}" type="pres">
      <dgm:prSet presAssocID="{B02DC71E-49B8-4727-BF09-E62CB19AAEDE}" presName="arrowNode" presStyleLbl="node1" presStyleIdx="0" presStyleCnt="1"/>
      <dgm:spPr/>
    </dgm:pt>
    <dgm:pt modelId="{003E4919-A6AB-4D61-8965-320B6C9FEDE4}" type="pres">
      <dgm:prSet presAssocID="{080D7E73-3FBB-40BF-AB2B-C3F2EE144DD9}" presName="txNode1" presStyleLbl="revTx" presStyleIdx="0" presStyleCnt="3" custScaleX="169001" custLinFactNeighborX="34749" custLinFactNeighborY="12628">
        <dgm:presLayoutVars>
          <dgm:bulletEnabled val="1"/>
        </dgm:presLayoutVars>
      </dgm:prSet>
      <dgm:spPr/>
      <dgm:t>
        <a:bodyPr/>
        <a:lstStyle/>
        <a:p>
          <a:endParaRPr lang="en-US"/>
        </a:p>
      </dgm:t>
    </dgm:pt>
    <dgm:pt modelId="{B837A491-A856-4332-A70B-A0A8C48516AA}" type="pres">
      <dgm:prSet presAssocID="{52D1B5D3-90D7-4BC9-9D6E-54314E67BA27}" presName="txNode2" presStyleLbl="revTx" presStyleIdx="1" presStyleCnt="3">
        <dgm:presLayoutVars>
          <dgm:bulletEnabled val="1"/>
        </dgm:presLayoutVars>
      </dgm:prSet>
      <dgm:spPr/>
      <dgm:t>
        <a:bodyPr/>
        <a:lstStyle/>
        <a:p>
          <a:endParaRPr lang="en-US"/>
        </a:p>
      </dgm:t>
    </dgm:pt>
    <dgm:pt modelId="{0C734CBB-BA34-489D-9BCD-941BF9DEE81D}" type="pres">
      <dgm:prSet presAssocID="{AFA119E0-DBD5-4D49-BCBA-7DEDBE98F026}" presName="dotNode2" presStyleCnt="0"/>
      <dgm:spPr/>
    </dgm:pt>
    <dgm:pt modelId="{27741165-B436-4207-87EE-6478B5C72174}" type="pres">
      <dgm:prSet presAssocID="{AFA119E0-DBD5-4D49-BCBA-7DEDBE98F026}" presName="dotRepeatNode" presStyleLbl="fgShp" presStyleIdx="0" presStyleCnt="1"/>
      <dgm:spPr/>
      <dgm:t>
        <a:bodyPr/>
        <a:lstStyle/>
        <a:p>
          <a:endParaRPr lang="en-US"/>
        </a:p>
      </dgm:t>
    </dgm:pt>
    <dgm:pt modelId="{4DA77942-273A-48E6-930C-A56869E47FAA}" type="pres">
      <dgm:prSet presAssocID="{AEA7146D-E034-49E6-9425-15BDCF1E57B8}" presName="txNode3" presStyleLbl="revTx" presStyleIdx="2" presStyleCnt="3" custLinFactNeighborX="-18701" custLinFactNeighborY="8036">
        <dgm:presLayoutVars>
          <dgm:bulletEnabled val="1"/>
        </dgm:presLayoutVars>
      </dgm:prSet>
      <dgm:spPr/>
      <dgm:t>
        <a:bodyPr/>
        <a:lstStyle/>
        <a:p>
          <a:endParaRPr lang="en-US"/>
        </a:p>
      </dgm:t>
    </dgm:pt>
  </dgm:ptLst>
  <dgm:cxnLst>
    <dgm:cxn modelId="{E485DA8F-84E2-4324-8DF4-4E51231CC117}" type="presOf" srcId="{AFA119E0-DBD5-4D49-BCBA-7DEDBE98F026}" destId="{27741165-B436-4207-87EE-6478B5C72174}" srcOrd="0" destOrd="0" presId="urn:microsoft.com/office/officeart/2009/3/layout/DescendingProcess"/>
    <dgm:cxn modelId="{F54E70B9-F711-4AB5-95C1-468FE29DED75}" srcId="{B02DC71E-49B8-4727-BF09-E62CB19AAEDE}" destId="{AEA7146D-E034-49E6-9425-15BDCF1E57B8}" srcOrd="2" destOrd="0" parTransId="{662C02CC-15E9-4DCE-A2B3-480340BB5AFC}" sibTransId="{EAE6A543-4DEE-4E6E-B6C6-C7290EDE434A}"/>
    <dgm:cxn modelId="{90434495-6881-4234-8207-B52490CB4AB1}" srcId="{B02DC71E-49B8-4727-BF09-E62CB19AAEDE}" destId="{52D1B5D3-90D7-4BC9-9D6E-54314E67BA27}" srcOrd="1" destOrd="0" parTransId="{86D1FA4B-8FF2-47BD-BC18-1A9CBF4FCE4B}" sibTransId="{AFA119E0-DBD5-4D49-BCBA-7DEDBE98F026}"/>
    <dgm:cxn modelId="{78CF3B0E-C3D6-4234-9EF7-9C0532B38928}" type="presOf" srcId="{B02DC71E-49B8-4727-BF09-E62CB19AAEDE}" destId="{2FB7290F-93BB-452B-A135-7A770633D846}" srcOrd="0" destOrd="0" presId="urn:microsoft.com/office/officeart/2009/3/layout/DescendingProcess"/>
    <dgm:cxn modelId="{B09708D5-4F92-42FC-AA1D-B395757A128D}" type="presOf" srcId="{080D7E73-3FBB-40BF-AB2B-C3F2EE144DD9}" destId="{003E4919-A6AB-4D61-8965-320B6C9FEDE4}" srcOrd="0" destOrd="0" presId="urn:microsoft.com/office/officeart/2009/3/layout/DescendingProcess"/>
    <dgm:cxn modelId="{3FD76E6D-EE7D-47E9-A378-2D85A053CAF6}" type="presOf" srcId="{AEA7146D-E034-49E6-9425-15BDCF1E57B8}" destId="{4DA77942-273A-48E6-930C-A56869E47FAA}" srcOrd="0" destOrd="0" presId="urn:microsoft.com/office/officeart/2009/3/layout/DescendingProcess"/>
    <dgm:cxn modelId="{A7E17C00-9C11-4065-9F87-E9A5AEB942B1}" srcId="{B02DC71E-49B8-4727-BF09-E62CB19AAEDE}" destId="{080D7E73-3FBB-40BF-AB2B-C3F2EE144DD9}" srcOrd="0" destOrd="0" parTransId="{40F13773-8248-455D-83AE-F4D87C588A81}" sibTransId="{1D9534B8-C028-48C1-9AA3-1BC473A8A67A}"/>
    <dgm:cxn modelId="{620D4127-A188-42AD-8DBC-C1B1E006A9AA}" type="presOf" srcId="{52D1B5D3-90D7-4BC9-9D6E-54314E67BA27}" destId="{B837A491-A856-4332-A70B-A0A8C48516AA}" srcOrd="0" destOrd="0" presId="urn:microsoft.com/office/officeart/2009/3/layout/DescendingProcess"/>
    <dgm:cxn modelId="{48BFDBDD-6B74-45A7-B2CF-791A3BA38314}" type="presParOf" srcId="{2FB7290F-93BB-452B-A135-7A770633D846}" destId="{D7CD3B27-2379-4CAA-B6A7-936990CADB36}" srcOrd="0" destOrd="0" presId="urn:microsoft.com/office/officeart/2009/3/layout/DescendingProcess"/>
    <dgm:cxn modelId="{32C40124-0038-4298-91C9-3AF7455CB425}" type="presParOf" srcId="{2FB7290F-93BB-452B-A135-7A770633D846}" destId="{003E4919-A6AB-4D61-8965-320B6C9FEDE4}" srcOrd="1" destOrd="0" presId="urn:microsoft.com/office/officeart/2009/3/layout/DescendingProcess"/>
    <dgm:cxn modelId="{415E6729-ACCC-4747-B699-6F781FF34B15}" type="presParOf" srcId="{2FB7290F-93BB-452B-A135-7A770633D846}" destId="{B837A491-A856-4332-A70B-A0A8C48516AA}" srcOrd="2" destOrd="0" presId="urn:microsoft.com/office/officeart/2009/3/layout/DescendingProcess"/>
    <dgm:cxn modelId="{56CC8231-EC3D-48C9-9655-6127A4E7F29A}" type="presParOf" srcId="{2FB7290F-93BB-452B-A135-7A770633D846}" destId="{0C734CBB-BA34-489D-9BCD-941BF9DEE81D}" srcOrd="3" destOrd="0" presId="urn:microsoft.com/office/officeart/2009/3/layout/DescendingProcess"/>
    <dgm:cxn modelId="{7C069727-848E-4114-9A19-CEB151A96158}" type="presParOf" srcId="{0C734CBB-BA34-489D-9BCD-941BF9DEE81D}" destId="{27741165-B436-4207-87EE-6478B5C72174}" srcOrd="0" destOrd="0" presId="urn:microsoft.com/office/officeart/2009/3/layout/DescendingProcess"/>
    <dgm:cxn modelId="{5AA34746-ED9C-4FBB-AD62-ED2D173F248A}" type="presParOf" srcId="{2FB7290F-93BB-452B-A135-7A770633D846}" destId="{4DA77942-273A-48E6-930C-A56869E47FAA}" srcOrd="4"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7C9307A-CF63-4ADA-8B44-1966F65EB3EC}"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9F05DC6E-4150-4F78-B8EF-924CD02CCC28}">
      <dgm:prSet phldrT="[Text]"/>
      <dgm:spPr/>
      <dgm:t>
        <a:bodyPr/>
        <a:lstStyle/>
        <a:p>
          <a:r>
            <a:rPr lang="en-US" dirty="0" smtClean="0">
              <a:solidFill>
                <a:schemeClr val="bg1"/>
              </a:solidFill>
              <a:latin typeface="Franklin Gothic Medium Cond" panose="020B0606030402020204" pitchFamily="34" charset="0"/>
            </a:rPr>
            <a:t>Rio 92 ► Agenda 21</a:t>
          </a:r>
          <a:endParaRPr lang="en-US" dirty="0">
            <a:solidFill>
              <a:schemeClr val="bg1"/>
            </a:solidFill>
            <a:latin typeface="Franklin Gothic Medium Cond" panose="020B0606030402020204" pitchFamily="34" charset="0"/>
          </a:endParaRPr>
        </a:p>
      </dgm:t>
    </dgm:pt>
    <dgm:pt modelId="{201BFB05-DC5E-40B9-920F-DEF8A632A3E7}" type="parTrans" cxnId="{B37BBC88-A0DF-47C3-8D38-A7FBCB1D659F}">
      <dgm:prSet/>
      <dgm:spPr/>
      <dgm:t>
        <a:bodyPr/>
        <a:lstStyle/>
        <a:p>
          <a:endParaRPr lang="en-US"/>
        </a:p>
      </dgm:t>
    </dgm:pt>
    <dgm:pt modelId="{66E95523-B655-43B0-AE07-CA535FB61F55}" type="sibTrans" cxnId="{B37BBC88-A0DF-47C3-8D38-A7FBCB1D659F}">
      <dgm:prSet/>
      <dgm:spPr/>
      <dgm:t>
        <a:bodyPr/>
        <a:lstStyle/>
        <a:p>
          <a:endParaRPr lang="en-US"/>
        </a:p>
      </dgm:t>
    </dgm:pt>
    <dgm:pt modelId="{920E5D85-11B1-4372-80A6-8455FC7A2FC1}">
      <dgm:prSet phldrT="[Text]"/>
      <dgm:spPr/>
      <dgm:t>
        <a:bodyPr/>
        <a:lstStyle/>
        <a:p>
          <a:r>
            <a:rPr lang="en-US" dirty="0" smtClean="0">
              <a:solidFill>
                <a:schemeClr val="bg1"/>
              </a:solidFill>
              <a:latin typeface="Franklin Gothic Medium Cond" panose="020B0606030402020204" pitchFamily="34" charset="0"/>
            </a:rPr>
            <a:t>12</a:t>
          </a:r>
          <a:r>
            <a:rPr lang="en-US" smtClean="0">
              <a:solidFill>
                <a:schemeClr val="bg1"/>
              </a:solidFill>
              <a:latin typeface="Franklin Gothic Medium Cond" panose="020B0606030402020204" pitchFamily="34" charset="0"/>
            </a:rPr>
            <a:t>: Rio+20</a:t>
          </a:r>
          <a:endParaRPr lang="en-US" dirty="0">
            <a:solidFill>
              <a:schemeClr val="bg1"/>
            </a:solidFill>
            <a:latin typeface="Franklin Gothic Medium Cond" panose="020B0606030402020204" pitchFamily="34" charset="0"/>
          </a:endParaRPr>
        </a:p>
      </dgm:t>
    </dgm:pt>
    <dgm:pt modelId="{6761CC35-9789-499C-A9C3-5B96F172C245}" type="parTrans" cxnId="{305B200C-79F7-4491-8B6C-F9EFA097A9D9}">
      <dgm:prSet/>
      <dgm:spPr/>
      <dgm:t>
        <a:bodyPr/>
        <a:lstStyle/>
        <a:p>
          <a:endParaRPr lang="en-US"/>
        </a:p>
      </dgm:t>
    </dgm:pt>
    <dgm:pt modelId="{FB3CAB60-2077-450B-B691-7AD584FB4DA8}" type="sibTrans" cxnId="{305B200C-79F7-4491-8B6C-F9EFA097A9D9}">
      <dgm:prSet/>
      <dgm:spPr/>
      <dgm:t>
        <a:bodyPr/>
        <a:lstStyle/>
        <a:p>
          <a:endParaRPr lang="en-US"/>
        </a:p>
      </dgm:t>
    </dgm:pt>
    <dgm:pt modelId="{7DD351D7-7ECD-489B-9997-1EDCE65383F3}">
      <dgm:prSet phldrT="[Text]"/>
      <dgm:spPr/>
      <dgm:t>
        <a:bodyPr/>
        <a:lstStyle/>
        <a:p>
          <a:r>
            <a:rPr lang="en-US" dirty="0" smtClean="0">
              <a:solidFill>
                <a:schemeClr val="bg1"/>
              </a:solidFill>
              <a:latin typeface="Franklin Gothic Medium Cond" panose="020B0606030402020204" pitchFamily="34" charset="0"/>
            </a:rPr>
            <a:t>00’ UN MDG</a:t>
          </a:r>
          <a:endParaRPr lang="en-US" dirty="0">
            <a:solidFill>
              <a:schemeClr val="bg1"/>
            </a:solidFill>
            <a:latin typeface="Franklin Gothic Medium Cond" panose="020B0606030402020204" pitchFamily="34" charset="0"/>
          </a:endParaRPr>
        </a:p>
      </dgm:t>
    </dgm:pt>
    <dgm:pt modelId="{7D4ADDC8-03E5-49B3-A793-7B7B69EF2D54}" type="parTrans" cxnId="{214AAE33-799C-4057-850E-762C6770766F}">
      <dgm:prSet/>
      <dgm:spPr/>
      <dgm:t>
        <a:bodyPr/>
        <a:lstStyle/>
        <a:p>
          <a:endParaRPr lang="en-US"/>
        </a:p>
      </dgm:t>
    </dgm:pt>
    <dgm:pt modelId="{B1FBDB60-0642-42C8-8660-4BB410514317}" type="sibTrans" cxnId="{214AAE33-799C-4057-850E-762C6770766F}">
      <dgm:prSet/>
      <dgm:spPr/>
      <dgm:t>
        <a:bodyPr/>
        <a:lstStyle/>
        <a:p>
          <a:endParaRPr lang="en-US"/>
        </a:p>
      </dgm:t>
    </dgm:pt>
    <dgm:pt modelId="{0580D843-2E82-4F04-BF88-FE35601957C3}">
      <dgm:prSet phldrT="[Text]"/>
      <dgm:spPr/>
      <dgm:t>
        <a:bodyPr/>
        <a:lstStyle/>
        <a:p>
          <a:r>
            <a:rPr lang="en-US" dirty="0" smtClean="0">
              <a:solidFill>
                <a:schemeClr val="bg1"/>
              </a:solidFill>
              <a:latin typeface="Franklin Gothic Medium Cond" panose="020B0606030402020204" pitchFamily="34" charset="0"/>
            </a:rPr>
            <a:t>15, Sept: UN SDG</a:t>
          </a:r>
          <a:endParaRPr lang="en-US" dirty="0">
            <a:solidFill>
              <a:schemeClr val="bg1"/>
            </a:solidFill>
            <a:latin typeface="Franklin Gothic Medium Cond" panose="020B0606030402020204" pitchFamily="34" charset="0"/>
          </a:endParaRPr>
        </a:p>
      </dgm:t>
    </dgm:pt>
    <dgm:pt modelId="{3EB7852E-BA71-40B0-B525-AEB6DF672D66}" type="parTrans" cxnId="{C3FD0FB4-267D-4257-A2C1-687CB7D800F9}">
      <dgm:prSet/>
      <dgm:spPr/>
      <dgm:t>
        <a:bodyPr/>
        <a:lstStyle/>
        <a:p>
          <a:endParaRPr lang="en-US"/>
        </a:p>
      </dgm:t>
    </dgm:pt>
    <dgm:pt modelId="{D7F919A2-7B89-49F9-B421-4DE68EB2D156}" type="sibTrans" cxnId="{C3FD0FB4-267D-4257-A2C1-687CB7D800F9}">
      <dgm:prSet/>
      <dgm:spPr/>
      <dgm:t>
        <a:bodyPr/>
        <a:lstStyle/>
        <a:p>
          <a:endParaRPr lang="en-US"/>
        </a:p>
      </dgm:t>
    </dgm:pt>
    <dgm:pt modelId="{CBBFA27C-52B6-4F40-99DA-4EFE5688CD1F}" type="pres">
      <dgm:prSet presAssocID="{17C9307A-CF63-4ADA-8B44-1966F65EB3EC}" presName="Name0" presStyleCnt="0">
        <dgm:presLayoutVars>
          <dgm:chMax val="7"/>
          <dgm:chPref val="5"/>
        </dgm:presLayoutVars>
      </dgm:prSet>
      <dgm:spPr/>
      <dgm:t>
        <a:bodyPr/>
        <a:lstStyle/>
        <a:p>
          <a:endParaRPr lang="en-US"/>
        </a:p>
      </dgm:t>
    </dgm:pt>
    <dgm:pt modelId="{56AA119B-8A4C-48CB-853F-F04F0E57BB8E}" type="pres">
      <dgm:prSet presAssocID="{17C9307A-CF63-4ADA-8B44-1966F65EB3EC}" presName="arrowNode" presStyleLbl="node1" presStyleIdx="0" presStyleCnt="1"/>
      <dgm:spPr/>
    </dgm:pt>
    <dgm:pt modelId="{02AD419B-E755-40D7-9207-35D4FC4D3E15}" type="pres">
      <dgm:prSet presAssocID="{9F05DC6E-4150-4F78-B8EF-924CD02CCC28}" presName="txNode1" presStyleLbl="revTx" presStyleIdx="0" presStyleCnt="4" custScaleX="217402">
        <dgm:presLayoutVars>
          <dgm:bulletEnabled val="1"/>
        </dgm:presLayoutVars>
      </dgm:prSet>
      <dgm:spPr/>
      <dgm:t>
        <a:bodyPr/>
        <a:lstStyle/>
        <a:p>
          <a:endParaRPr lang="en-US"/>
        </a:p>
      </dgm:t>
    </dgm:pt>
    <dgm:pt modelId="{DC6C8303-B3E8-4B6C-93C9-B255A7F5D5EC}" type="pres">
      <dgm:prSet presAssocID="{7DD351D7-7ECD-489B-9997-1EDCE65383F3}" presName="txNode2" presStyleLbl="revTx" presStyleIdx="1" presStyleCnt="4">
        <dgm:presLayoutVars>
          <dgm:bulletEnabled val="1"/>
        </dgm:presLayoutVars>
      </dgm:prSet>
      <dgm:spPr/>
      <dgm:t>
        <a:bodyPr/>
        <a:lstStyle/>
        <a:p>
          <a:endParaRPr lang="en-US"/>
        </a:p>
      </dgm:t>
    </dgm:pt>
    <dgm:pt modelId="{0162F890-2ABD-43AB-88A9-2092EAC6A821}" type="pres">
      <dgm:prSet presAssocID="{B1FBDB60-0642-42C8-8660-4BB410514317}" presName="dotNode2" presStyleCnt="0"/>
      <dgm:spPr/>
    </dgm:pt>
    <dgm:pt modelId="{7C2E683A-6611-4653-8744-06FD1BF8CF05}" type="pres">
      <dgm:prSet presAssocID="{B1FBDB60-0642-42C8-8660-4BB410514317}" presName="dotRepeatNode" presStyleLbl="fgShp" presStyleIdx="0" presStyleCnt="2"/>
      <dgm:spPr/>
      <dgm:t>
        <a:bodyPr/>
        <a:lstStyle/>
        <a:p>
          <a:endParaRPr lang="en-US"/>
        </a:p>
      </dgm:t>
    </dgm:pt>
    <dgm:pt modelId="{FF55AB2C-ABD8-4F94-81B3-17376CCBA5F9}" type="pres">
      <dgm:prSet presAssocID="{920E5D85-11B1-4372-80A6-8455FC7A2FC1}" presName="txNode3" presStyleLbl="revTx" presStyleIdx="2" presStyleCnt="4">
        <dgm:presLayoutVars>
          <dgm:bulletEnabled val="1"/>
        </dgm:presLayoutVars>
      </dgm:prSet>
      <dgm:spPr/>
      <dgm:t>
        <a:bodyPr/>
        <a:lstStyle/>
        <a:p>
          <a:endParaRPr lang="en-US"/>
        </a:p>
      </dgm:t>
    </dgm:pt>
    <dgm:pt modelId="{93C07807-7A45-41E3-A8F0-F0F7EED34FAD}" type="pres">
      <dgm:prSet presAssocID="{FB3CAB60-2077-450B-B691-7AD584FB4DA8}" presName="dotNode3" presStyleCnt="0"/>
      <dgm:spPr/>
    </dgm:pt>
    <dgm:pt modelId="{900C49B6-BC3B-48DC-BD91-1B4586B6B952}" type="pres">
      <dgm:prSet presAssocID="{FB3CAB60-2077-450B-B691-7AD584FB4DA8}" presName="dotRepeatNode" presStyleLbl="fgShp" presStyleIdx="1" presStyleCnt="2"/>
      <dgm:spPr/>
      <dgm:t>
        <a:bodyPr/>
        <a:lstStyle/>
        <a:p>
          <a:endParaRPr lang="en-US"/>
        </a:p>
      </dgm:t>
    </dgm:pt>
    <dgm:pt modelId="{91439227-A483-41EA-8E7D-8690CC7EF987}" type="pres">
      <dgm:prSet presAssocID="{0580D843-2E82-4F04-BF88-FE35601957C3}" presName="txNode4" presStyleLbl="revTx" presStyleIdx="3" presStyleCnt="4" custLinFactNeighborX="-13753" custLinFactNeighborY="11531">
        <dgm:presLayoutVars>
          <dgm:bulletEnabled val="1"/>
        </dgm:presLayoutVars>
      </dgm:prSet>
      <dgm:spPr/>
      <dgm:t>
        <a:bodyPr/>
        <a:lstStyle/>
        <a:p>
          <a:endParaRPr lang="en-US"/>
        </a:p>
      </dgm:t>
    </dgm:pt>
  </dgm:ptLst>
  <dgm:cxnLst>
    <dgm:cxn modelId="{156D246E-CF70-42F4-A325-C68DE6C91B3A}" type="presOf" srcId="{0580D843-2E82-4F04-BF88-FE35601957C3}" destId="{91439227-A483-41EA-8E7D-8690CC7EF987}" srcOrd="0" destOrd="0" presId="urn:microsoft.com/office/officeart/2009/3/layout/DescendingProcess"/>
    <dgm:cxn modelId="{5722C43E-27B9-473C-8EFD-9D6A2A955E79}" type="presOf" srcId="{FB3CAB60-2077-450B-B691-7AD584FB4DA8}" destId="{900C49B6-BC3B-48DC-BD91-1B4586B6B952}" srcOrd="0" destOrd="0" presId="urn:microsoft.com/office/officeart/2009/3/layout/DescendingProcess"/>
    <dgm:cxn modelId="{305B200C-79F7-4491-8B6C-F9EFA097A9D9}" srcId="{17C9307A-CF63-4ADA-8B44-1966F65EB3EC}" destId="{920E5D85-11B1-4372-80A6-8455FC7A2FC1}" srcOrd="2" destOrd="0" parTransId="{6761CC35-9789-499C-A9C3-5B96F172C245}" sibTransId="{FB3CAB60-2077-450B-B691-7AD584FB4DA8}"/>
    <dgm:cxn modelId="{38AA89EC-F450-44E4-9613-BA3395793747}" type="presOf" srcId="{920E5D85-11B1-4372-80A6-8455FC7A2FC1}" destId="{FF55AB2C-ABD8-4F94-81B3-17376CCBA5F9}" srcOrd="0" destOrd="0" presId="urn:microsoft.com/office/officeart/2009/3/layout/DescendingProcess"/>
    <dgm:cxn modelId="{B37BBC88-A0DF-47C3-8D38-A7FBCB1D659F}" srcId="{17C9307A-CF63-4ADA-8B44-1966F65EB3EC}" destId="{9F05DC6E-4150-4F78-B8EF-924CD02CCC28}" srcOrd="0" destOrd="0" parTransId="{201BFB05-DC5E-40B9-920F-DEF8A632A3E7}" sibTransId="{66E95523-B655-43B0-AE07-CA535FB61F55}"/>
    <dgm:cxn modelId="{319D5D69-3557-45E6-8E69-11F61E450051}" type="presOf" srcId="{17C9307A-CF63-4ADA-8B44-1966F65EB3EC}" destId="{CBBFA27C-52B6-4F40-99DA-4EFE5688CD1F}" srcOrd="0" destOrd="0" presId="urn:microsoft.com/office/officeart/2009/3/layout/DescendingProcess"/>
    <dgm:cxn modelId="{59E57DF6-1E31-493B-A62A-1A7515A248D2}" type="presOf" srcId="{B1FBDB60-0642-42C8-8660-4BB410514317}" destId="{7C2E683A-6611-4653-8744-06FD1BF8CF05}" srcOrd="0" destOrd="0" presId="urn:microsoft.com/office/officeart/2009/3/layout/DescendingProcess"/>
    <dgm:cxn modelId="{6AC177AC-21AA-4AF3-8872-5977AEB92045}" type="presOf" srcId="{7DD351D7-7ECD-489B-9997-1EDCE65383F3}" destId="{DC6C8303-B3E8-4B6C-93C9-B255A7F5D5EC}" srcOrd="0" destOrd="0" presId="urn:microsoft.com/office/officeart/2009/3/layout/DescendingProcess"/>
    <dgm:cxn modelId="{C3FD0FB4-267D-4257-A2C1-687CB7D800F9}" srcId="{17C9307A-CF63-4ADA-8B44-1966F65EB3EC}" destId="{0580D843-2E82-4F04-BF88-FE35601957C3}" srcOrd="3" destOrd="0" parTransId="{3EB7852E-BA71-40B0-B525-AEB6DF672D66}" sibTransId="{D7F919A2-7B89-49F9-B421-4DE68EB2D156}"/>
    <dgm:cxn modelId="{1B5CDDC2-B2FA-4822-87F4-3D9E8ADA139E}" type="presOf" srcId="{9F05DC6E-4150-4F78-B8EF-924CD02CCC28}" destId="{02AD419B-E755-40D7-9207-35D4FC4D3E15}" srcOrd="0" destOrd="0" presId="urn:microsoft.com/office/officeart/2009/3/layout/DescendingProcess"/>
    <dgm:cxn modelId="{214AAE33-799C-4057-850E-762C6770766F}" srcId="{17C9307A-CF63-4ADA-8B44-1966F65EB3EC}" destId="{7DD351D7-7ECD-489B-9997-1EDCE65383F3}" srcOrd="1" destOrd="0" parTransId="{7D4ADDC8-03E5-49B3-A793-7B7B69EF2D54}" sibTransId="{B1FBDB60-0642-42C8-8660-4BB410514317}"/>
    <dgm:cxn modelId="{88F12933-223E-4DC6-9B52-5B557372B30F}" type="presParOf" srcId="{CBBFA27C-52B6-4F40-99DA-4EFE5688CD1F}" destId="{56AA119B-8A4C-48CB-853F-F04F0E57BB8E}" srcOrd="0" destOrd="0" presId="urn:microsoft.com/office/officeart/2009/3/layout/DescendingProcess"/>
    <dgm:cxn modelId="{5B26F713-07AC-4D58-896B-985808F79DD1}" type="presParOf" srcId="{CBBFA27C-52B6-4F40-99DA-4EFE5688CD1F}" destId="{02AD419B-E755-40D7-9207-35D4FC4D3E15}" srcOrd="1" destOrd="0" presId="urn:microsoft.com/office/officeart/2009/3/layout/DescendingProcess"/>
    <dgm:cxn modelId="{5B0E964B-72CE-4481-8913-DE473C430970}" type="presParOf" srcId="{CBBFA27C-52B6-4F40-99DA-4EFE5688CD1F}" destId="{DC6C8303-B3E8-4B6C-93C9-B255A7F5D5EC}" srcOrd="2" destOrd="0" presId="urn:microsoft.com/office/officeart/2009/3/layout/DescendingProcess"/>
    <dgm:cxn modelId="{1C89A6F4-D98D-46E8-B011-DE29C924BB25}" type="presParOf" srcId="{CBBFA27C-52B6-4F40-99DA-4EFE5688CD1F}" destId="{0162F890-2ABD-43AB-88A9-2092EAC6A821}" srcOrd="3" destOrd="0" presId="urn:microsoft.com/office/officeart/2009/3/layout/DescendingProcess"/>
    <dgm:cxn modelId="{DA4C9256-60DE-4C69-95BD-4C27E2D85BCD}" type="presParOf" srcId="{0162F890-2ABD-43AB-88A9-2092EAC6A821}" destId="{7C2E683A-6611-4653-8744-06FD1BF8CF05}" srcOrd="0" destOrd="0" presId="urn:microsoft.com/office/officeart/2009/3/layout/DescendingProcess"/>
    <dgm:cxn modelId="{51F05865-561A-4345-B86E-B27340D3DF1A}" type="presParOf" srcId="{CBBFA27C-52B6-4F40-99DA-4EFE5688CD1F}" destId="{FF55AB2C-ABD8-4F94-81B3-17376CCBA5F9}" srcOrd="4" destOrd="0" presId="urn:microsoft.com/office/officeart/2009/3/layout/DescendingProcess"/>
    <dgm:cxn modelId="{3BD3DC05-A420-4D8A-BF10-340044EF597F}" type="presParOf" srcId="{CBBFA27C-52B6-4F40-99DA-4EFE5688CD1F}" destId="{93C07807-7A45-41E3-A8F0-F0F7EED34FAD}" srcOrd="5" destOrd="0" presId="urn:microsoft.com/office/officeart/2009/3/layout/DescendingProcess"/>
    <dgm:cxn modelId="{57C7C120-3FE5-4256-8E34-ED1A73BE917F}" type="presParOf" srcId="{93C07807-7A45-41E3-A8F0-F0F7EED34FAD}" destId="{900C49B6-BC3B-48DC-BD91-1B4586B6B952}" srcOrd="0" destOrd="0" presId="urn:microsoft.com/office/officeart/2009/3/layout/DescendingProcess"/>
    <dgm:cxn modelId="{4C77C157-8C17-49DD-BA5B-953F9769E7CB}" type="presParOf" srcId="{CBBFA27C-52B6-4F40-99DA-4EFE5688CD1F}" destId="{91439227-A483-41EA-8E7D-8690CC7EF987}" srcOrd="6" destOrd="0" presId="urn:microsoft.com/office/officeart/2009/3/layout/Descending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539D7B8-617B-42E5-BAE9-7D1973323B46}" type="doc">
      <dgm:prSet loTypeId="urn:microsoft.com/office/officeart/2008/layout/TitlePictureLineup" loCatId="picture" qsTypeId="urn:microsoft.com/office/officeart/2005/8/quickstyle/simple1" qsCatId="simple" csTypeId="urn:microsoft.com/office/officeart/2005/8/colors/colorful1" csCatId="colorful" phldr="1"/>
      <dgm:spPr/>
      <dgm:t>
        <a:bodyPr/>
        <a:lstStyle/>
        <a:p>
          <a:endParaRPr lang="en-US"/>
        </a:p>
      </dgm:t>
    </dgm:pt>
    <dgm:pt modelId="{D5D82863-B3A8-4429-A753-491A75B59DC8}">
      <dgm:prSet phldrT="[Text]"/>
      <dgm:spPr/>
      <dgm:t>
        <a:bodyPr/>
        <a:lstStyle/>
        <a:p>
          <a:r>
            <a:rPr lang="en-US" dirty="0" smtClean="0">
              <a:latin typeface="Franklin Gothic Medium Cond" panose="020B0606030402020204" pitchFamily="34" charset="0"/>
            </a:rPr>
            <a:t>Rio 1992</a:t>
          </a:r>
          <a:endParaRPr lang="en-US" dirty="0">
            <a:latin typeface="Franklin Gothic Medium Cond" panose="020B0606030402020204" pitchFamily="34" charset="0"/>
          </a:endParaRPr>
        </a:p>
      </dgm:t>
    </dgm:pt>
    <dgm:pt modelId="{CF22F69E-9B2D-4FD4-92C0-3E1E567F7CE6}" type="parTrans" cxnId="{05F74CF0-21B7-472B-B235-B2DBC835B5EC}">
      <dgm:prSet/>
      <dgm:spPr/>
      <dgm:t>
        <a:bodyPr/>
        <a:lstStyle/>
        <a:p>
          <a:endParaRPr lang="en-US"/>
        </a:p>
      </dgm:t>
    </dgm:pt>
    <dgm:pt modelId="{48B6460F-4656-427B-AAFF-D2A207696BB8}" type="sibTrans" cxnId="{05F74CF0-21B7-472B-B235-B2DBC835B5EC}">
      <dgm:prSet/>
      <dgm:spPr/>
      <dgm:t>
        <a:bodyPr/>
        <a:lstStyle/>
        <a:p>
          <a:endParaRPr lang="en-US"/>
        </a:p>
      </dgm:t>
    </dgm:pt>
    <dgm:pt modelId="{C223B2F9-8254-49C6-B01D-D90C598F43B7}">
      <dgm:prSet phldrT="[Text]"/>
      <dgm:spPr/>
      <dgm:t>
        <a:bodyPr/>
        <a:lstStyle/>
        <a:p>
          <a:r>
            <a:rPr lang="en-US" dirty="0" smtClean="0">
              <a:latin typeface="Franklin Gothic Medium Cond" panose="020B0606030402020204" pitchFamily="34" charset="0"/>
            </a:rPr>
            <a:t>Lima 2014</a:t>
          </a:r>
          <a:endParaRPr lang="en-US" dirty="0">
            <a:latin typeface="Franklin Gothic Medium Cond" panose="020B0606030402020204" pitchFamily="34" charset="0"/>
          </a:endParaRPr>
        </a:p>
      </dgm:t>
    </dgm:pt>
    <dgm:pt modelId="{D62CE81E-8E81-43AC-A9D3-2ADC83D34788}" type="parTrans" cxnId="{7680E396-82A7-4660-946F-34EF6182BE37}">
      <dgm:prSet/>
      <dgm:spPr/>
      <dgm:t>
        <a:bodyPr/>
        <a:lstStyle/>
        <a:p>
          <a:endParaRPr lang="en-US"/>
        </a:p>
      </dgm:t>
    </dgm:pt>
    <dgm:pt modelId="{F0C9F2B4-2ABC-4D6C-8457-F728A51EE1D9}" type="sibTrans" cxnId="{7680E396-82A7-4660-946F-34EF6182BE37}">
      <dgm:prSet/>
      <dgm:spPr/>
      <dgm:t>
        <a:bodyPr/>
        <a:lstStyle/>
        <a:p>
          <a:endParaRPr lang="en-US"/>
        </a:p>
      </dgm:t>
    </dgm:pt>
    <dgm:pt modelId="{AB272600-0BDE-4744-B171-3FBF8570A877}">
      <dgm:prSet phldrT="[Text]"/>
      <dgm:spPr/>
      <dgm:t>
        <a:bodyPr/>
        <a:lstStyle/>
        <a:p>
          <a:r>
            <a:rPr lang="en-US" dirty="0" smtClean="0">
              <a:latin typeface="Franklin Gothic Medium Cond" panose="020B0606030402020204" pitchFamily="34" charset="0"/>
            </a:rPr>
            <a:t>Kyoto 97</a:t>
          </a:r>
          <a:endParaRPr lang="en-US" dirty="0">
            <a:latin typeface="Franklin Gothic Medium Cond" panose="020B0606030402020204" pitchFamily="34" charset="0"/>
          </a:endParaRPr>
        </a:p>
      </dgm:t>
    </dgm:pt>
    <dgm:pt modelId="{EAEEEC58-6018-438F-9797-96C77735EEE5}" type="parTrans" cxnId="{CB6CA22C-CC95-4323-B1EB-2F113305602F}">
      <dgm:prSet/>
      <dgm:spPr/>
      <dgm:t>
        <a:bodyPr/>
        <a:lstStyle/>
        <a:p>
          <a:endParaRPr lang="en-US"/>
        </a:p>
      </dgm:t>
    </dgm:pt>
    <dgm:pt modelId="{E7C41EBF-4D5C-4816-BD3F-4A99BD8514B5}" type="sibTrans" cxnId="{CB6CA22C-CC95-4323-B1EB-2F113305602F}">
      <dgm:prSet/>
      <dgm:spPr/>
      <dgm:t>
        <a:bodyPr/>
        <a:lstStyle/>
        <a:p>
          <a:endParaRPr lang="en-US"/>
        </a:p>
      </dgm:t>
    </dgm:pt>
    <dgm:pt modelId="{53C881B3-5F86-4F9E-8B03-D0AD5446181B}">
      <dgm:prSet phldrT="[Text]"/>
      <dgm:spPr/>
      <dgm:t>
        <a:bodyPr/>
        <a:lstStyle/>
        <a:p>
          <a:r>
            <a:rPr lang="en-US" dirty="0" smtClean="0">
              <a:latin typeface="Franklin Gothic Medium Cond" panose="020B0606030402020204" pitchFamily="34" charset="0"/>
            </a:rPr>
            <a:t>Annex</a:t>
          </a:r>
          <a:endParaRPr lang="en-US" dirty="0">
            <a:latin typeface="Franklin Gothic Medium Cond" panose="020B0606030402020204" pitchFamily="34" charset="0"/>
          </a:endParaRPr>
        </a:p>
      </dgm:t>
    </dgm:pt>
    <dgm:pt modelId="{4B89FF7E-BFD4-45F7-ABAF-94923F399717}" type="parTrans" cxnId="{BE385554-87CC-4119-9D30-BB86D34B70F9}">
      <dgm:prSet/>
      <dgm:spPr/>
      <dgm:t>
        <a:bodyPr/>
        <a:lstStyle/>
        <a:p>
          <a:endParaRPr lang="en-US"/>
        </a:p>
      </dgm:t>
    </dgm:pt>
    <dgm:pt modelId="{124349EC-9518-4147-A7B9-EA916DF82498}" type="sibTrans" cxnId="{BE385554-87CC-4119-9D30-BB86D34B70F9}">
      <dgm:prSet/>
      <dgm:spPr/>
      <dgm:t>
        <a:bodyPr/>
        <a:lstStyle/>
        <a:p>
          <a:endParaRPr lang="en-US"/>
        </a:p>
      </dgm:t>
    </dgm:pt>
    <dgm:pt modelId="{243DF3F8-9899-4E17-83A0-E4B813AF905A}">
      <dgm:prSet phldrT="[Text]"/>
      <dgm:spPr/>
      <dgm:t>
        <a:bodyPr/>
        <a:lstStyle/>
        <a:p>
          <a:r>
            <a:rPr lang="en-US" dirty="0" smtClean="0">
              <a:latin typeface="Franklin Gothic Medium Cond" panose="020B0606030402020204" pitchFamily="34" charset="0"/>
            </a:rPr>
            <a:t>Quota</a:t>
          </a:r>
          <a:endParaRPr lang="en-US" dirty="0">
            <a:latin typeface="Franklin Gothic Medium Cond" panose="020B0606030402020204" pitchFamily="34" charset="0"/>
          </a:endParaRPr>
        </a:p>
      </dgm:t>
    </dgm:pt>
    <dgm:pt modelId="{CCD687BC-1BB5-418A-9D45-1ACD3326A372}" type="parTrans" cxnId="{5B9F8C47-2EEA-4475-9457-546ED0631AEE}">
      <dgm:prSet/>
      <dgm:spPr/>
      <dgm:t>
        <a:bodyPr/>
        <a:lstStyle/>
        <a:p>
          <a:endParaRPr lang="en-US"/>
        </a:p>
      </dgm:t>
    </dgm:pt>
    <dgm:pt modelId="{D924F901-B90E-4A1A-B0E0-C789EC5CE2D0}" type="sibTrans" cxnId="{5B9F8C47-2EEA-4475-9457-546ED0631AEE}">
      <dgm:prSet/>
      <dgm:spPr/>
      <dgm:t>
        <a:bodyPr/>
        <a:lstStyle/>
        <a:p>
          <a:endParaRPr lang="en-US"/>
        </a:p>
      </dgm:t>
    </dgm:pt>
    <dgm:pt modelId="{F054FD4D-C1C2-4343-AFE9-075A8F180CDD}">
      <dgm:prSet phldrT="[Text]"/>
      <dgm:spPr/>
      <dgm:t>
        <a:bodyPr/>
        <a:lstStyle/>
        <a:p>
          <a:r>
            <a:rPr lang="en-US" dirty="0" smtClean="0">
              <a:latin typeface="Franklin Gothic Medium Cond" panose="020B0606030402020204" pitchFamily="34" charset="0"/>
            </a:rPr>
            <a:t>20</a:t>
          </a:r>
          <a:r>
            <a:rPr lang="en-US" baseline="30000" dirty="0" smtClean="0">
              <a:latin typeface="Franklin Gothic Medium Cond" panose="020B0606030402020204" pitchFamily="34" charset="0"/>
            </a:rPr>
            <a:t>th</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CoP</a:t>
          </a:r>
          <a:r>
            <a:rPr lang="en-US" dirty="0" smtClean="0">
              <a:latin typeface="Franklin Gothic Medium Cond" panose="020B0606030402020204" pitchFamily="34" charset="0"/>
            </a:rPr>
            <a:t> UNFCCC</a:t>
          </a:r>
          <a:endParaRPr lang="en-US" dirty="0">
            <a:latin typeface="Franklin Gothic Medium Cond" panose="020B0606030402020204" pitchFamily="34" charset="0"/>
          </a:endParaRPr>
        </a:p>
      </dgm:t>
    </dgm:pt>
    <dgm:pt modelId="{1FCD8938-B568-408D-939B-E997BAC12339}" type="parTrans" cxnId="{C5E76A95-DDB6-44E7-8C87-982BAC0D5A81}">
      <dgm:prSet/>
      <dgm:spPr/>
      <dgm:t>
        <a:bodyPr/>
        <a:lstStyle/>
        <a:p>
          <a:endParaRPr lang="en-US"/>
        </a:p>
      </dgm:t>
    </dgm:pt>
    <dgm:pt modelId="{B15C73AF-775A-4227-A9DE-B32955F366C9}" type="sibTrans" cxnId="{C5E76A95-DDB6-44E7-8C87-982BAC0D5A81}">
      <dgm:prSet/>
      <dgm:spPr/>
      <dgm:t>
        <a:bodyPr/>
        <a:lstStyle/>
        <a:p>
          <a:endParaRPr lang="en-US"/>
        </a:p>
      </dgm:t>
    </dgm:pt>
    <dgm:pt modelId="{375C4D33-5C51-414B-B2A0-4936167BE6B5}">
      <dgm:prSet phldrT="[Text]"/>
      <dgm:spPr/>
      <dgm:t>
        <a:bodyPr/>
        <a:lstStyle/>
        <a:p>
          <a:r>
            <a:rPr lang="en-US" dirty="0" smtClean="0">
              <a:latin typeface="Franklin Gothic Medium Cond" panose="020B0606030402020204" pitchFamily="34" charset="0"/>
            </a:rPr>
            <a:t>10</a:t>
          </a:r>
          <a:r>
            <a:rPr lang="en-US" baseline="30000" dirty="0" smtClean="0">
              <a:latin typeface="Franklin Gothic Medium Cond" panose="020B0606030402020204" pitchFamily="34" charset="0"/>
            </a:rPr>
            <a:t>th</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CoP</a:t>
          </a:r>
          <a:r>
            <a:rPr lang="en-US" dirty="0" smtClean="0">
              <a:latin typeface="Franklin Gothic Medium Cond" panose="020B0606030402020204" pitchFamily="34" charset="0"/>
            </a:rPr>
            <a:t> to Kyoto</a:t>
          </a:r>
          <a:endParaRPr lang="en-US" dirty="0">
            <a:latin typeface="Franklin Gothic Medium Cond" panose="020B0606030402020204" pitchFamily="34" charset="0"/>
          </a:endParaRPr>
        </a:p>
      </dgm:t>
    </dgm:pt>
    <dgm:pt modelId="{78B99BA0-1667-4C4D-8ECA-C83A48923873}" type="parTrans" cxnId="{B00BC986-F90E-4675-A08B-4292344FC8C6}">
      <dgm:prSet/>
      <dgm:spPr/>
      <dgm:t>
        <a:bodyPr/>
        <a:lstStyle/>
        <a:p>
          <a:endParaRPr lang="en-US"/>
        </a:p>
      </dgm:t>
    </dgm:pt>
    <dgm:pt modelId="{73488180-9304-4107-A456-6E7D72DD27E1}" type="sibTrans" cxnId="{B00BC986-F90E-4675-A08B-4292344FC8C6}">
      <dgm:prSet/>
      <dgm:spPr/>
      <dgm:t>
        <a:bodyPr/>
        <a:lstStyle/>
        <a:p>
          <a:endParaRPr lang="en-US"/>
        </a:p>
      </dgm:t>
    </dgm:pt>
    <dgm:pt modelId="{C0027324-3E82-45E5-96CE-AB63D42093E8}">
      <dgm:prSet phldrT="[Text]"/>
      <dgm:spPr/>
      <dgm:t>
        <a:bodyPr/>
        <a:lstStyle/>
        <a:p>
          <a:r>
            <a:rPr lang="en-US" dirty="0" smtClean="0">
              <a:latin typeface="Franklin Gothic Medium Cond" panose="020B0606030402020204" pitchFamily="34" charset="0"/>
            </a:rPr>
            <a:t>CBD(Biodiversity)</a:t>
          </a:r>
          <a:endParaRPr lang="en-US" dirty="0">
            <a:latin typeface="Franklin Gothic Medium Cond" panose="020B0606030402020204" pitchFamily="34" charset="0"/>
          </a:endParaRPr>
        </a:p>
      </dgm:t>
    </dgm:pt>
    <dgm:pt modelId="{DB39FEFD-4B91-4F1F-AD96-71937CB361BD}" type="parTrans" cxnId="{DE48903B-8451-4FEE-913F-055F12033BB7}">
      <dgm:prSet/>
      <dgm:spPr/>
      <dgm:t>
        <a:bodyPr/>
        <a:lstStyle/>
        <a:p>
          <a:endParaRPr lang="en-US"/>
        </a:p>
      </dgm:t>
    </dgm:pt>
    <dgm:pt modelId="{0BFC2E56-C5DF-489D-A392-13B3E95F39EE}" type="sibTrans" cxnId="{DE48903B-8451-4FEE-913F-055F12033BB7}">
      <dgm:prSet/>
      <dgm:spPr/>
      <dgm:t>
        <a:bodyPr/>
        <a:lstStyle/>
        <a:p>
          <a:endParaRPr lang="en-US"/>
        </a:p>
      </dgm:t>
    </dgm:pt>
    <dgm:pt modelId="{72107889-8279-4172-BE75-1DC98262BE51}">
      <dgm:prSet phldrT="[Text]"/>
      <dgm:spPr/>
      <dgm:t>
        <a:bodyPr/>
        <a:lstStyle/>
        <a:p>
          <a:r>
            <a:rPr lang="en-US" dirty="0" smtClean="0">
              <a:latin typeface="Franklin Gothic Medium Cond" panose="020B0606030402020204" pitchFamily="34" charset="0"/>
            </a:rPr>
            <a:t>UNFCCC</a:t>
          </a:r>
          <a:endParaRPr lang="en-US" dirty="0">
            <a:latin typeface="Franklin Gothic Medium Cond" panose="020B0606030402020204" pitchFamily="34" charset="0"/>
          </a:endParaRPr>
        </a:p>
      </dgm:t>
    </dgm:pt>
    <dgm:pt modelId="{B4D97724-B371-4F1A-BD10-70AAAB5E14EB}" type="parTrans" cxnId="{FBADBA07-23F4-4BF7-8998-B4D94B942DED}">
      <dgm:prSet/>
      <dgm:spPr/>
      <dgm:t>
        <a:bodyPr/>
        <a:lstStyle/>
        <a:p>
          <a:endParaRPr lang="en-US"/>
        </a:p>
      </dgm:t>
    </dgm:pt>
    <dgm:pt modelId="{89DECE5C-4B7B-4039-A158-90072D45A78B}" type="sibTrans" cxnId="{FBADBA07-23F4-4BF7-8998-B4D94B942DED}">
      <dgm:prSet/>
      <dgm:spPr/>
      <dgm:t>
        <a:bodyPr/>
        <a:lstStyle/>
        <a:p>
          <a:endParaRPr lang="en-US"/>
        </a:p>
      </dgm:t>
    </dgm:pt>
    <dgm:pt modelId="{099F42B3-31E4-40CB-B18B-F777DAFAD7B8}">
      <dgm:prSet phldrT="[Text]"/>
      <dgm:spPr/>
      <dgm:t>
        <a:bodyPr/>
        <a:lstStyle/>
        <a:p>
          <a:r>
            <a:rPr lang="en-US" dirty="0" err="1" smtClean="0">
              <a:latin typeface="Franklin Gothic Medium Cond" panose="020B0606030402020204" pitchFamily="34" charset="0"/>
            </a:rPr>
            <a:t>Sus.DVLP</a:t>
          </a:r>
          <a:endParaRPr lang="en-US" dirty="0">
            <a:latin typeface="Franklin Gothic Medium Cond" panose="020B0606030402020204" pitchFamily="34" charset="0"/>
          </a:endParaRPr>
        </a:p>
      </dgm:t>
    </dgm:pt>
    <dgm:pt modelId="{03A5E939-8B4F-4C32-992B-9E2C1C936598}" type="parTrans" cxnId="{5DB71488-098B-4E20-845E-5129AAB289D6}">
      <dgm:prSet/>
      <dgm:spPr/>
      <dgm:t>
        <a:bodyPr/>
        <a:lstStyle/>
        <a:p>
          <a:endParaRPr lang="en-US"/>
        </a:p>
      </dgm:t>
    </dgm:pt>
    <dgm:pt modelId="{B87C6E78-A28A-44A4-9783-7DE296CC2BF3}" type="sibTrans" cxnId="{5DB71488-098B-4E20-845E-5129AAB289D6}">
      <dgm:prSet/>
      <dgm:spPr/>
      <dgm:t>
        <a:bodyPr/>
        <a:lstStyle/>
        <a:p>
          <a:endParaRPr lang="en-US"/>
        </a:p>
      </dgm:t>
    </dgm:pt>
    <dgm:pt modelId="{098D5343-07DA-485B-A947-DD1C19D5C675}" type="pres">
      <dgm:prSet presAssocID="{4539D7B8-617B-42E5-BAE9-7D1973323B46}" presName="Name0" presStyleCnt="0">
        <dgm:presLayoutVars>
          <dgm:dir/>
        </dgm:presLayoutVars>
      </dgm:prSet>
      <dgm:spPr/>
      <dgm:t>
        <a:bodyPr/>
        <a:lstStyle/>
        <a:p>
          <a:endParaRPr lang="en-US"/>
        </a:p>
      </dgm:t>
    </dgm:pt>
    <dgm:pt modelId="{C524C0D7-F0DD-4F55-866D-6E100CC480AF}" type="pres">
      <dgm:prSet presAssocID="{D5D82863-B3A8-4429-A753-491A75B59DC8}" presName="composite" presStyleCnt="0"/>
      <dgm:spPr/>
    </dgm:pt>
    <dgm:pt modelId="{38836610-F15D-4AA2-A39F-87C5764520D7}" type="pres">
      <dgm:prSet presAssocID="{D5D82863-B3A8-4429-A753-491A75B59DC8}" presName="Accent" presStyleLbl="alignAcc1" presStyleIdx="0" presStyleCnt="3"/>
      <dgm:spPr/>
    </dgm:pt>
    <dgm:pt modelId="{8E9214B8-0D68-4FAB-888A-2B9DE80FE495}" type="pres">
      <dgm:prSet presAssocID="{D5D82863-B3A8-4429-A753-491A75B59DC8}" presName="Image" presStyleLbl="node1" presStyleIdx="0" presStyleCnt="3"/>
      <dgm:spPr>
        <a:blipFill rotWithShape="1">
          <a:blip xmlns:r="http://schemas.openxmlformats.org/officeDocument/2006/relationships" r:embed="rId1"/>
          <a:stretch>
            <a:fillRect/>
          </a:stretch>
        </a:blipFill>
      </dgm:spPr>
    </dgm:pt>
    <dgm:pt modelId="{3DCB5BE4-7835-4D06-A90C-2830806878C0}" type="pres">
      <dgm:prSet presAssocID="{D5D82863-B3A8-4429-A753-491A75B59DC8}" presName="Child" presStyleLbl="revTx" presStyleIdx="0" presStyleCnt="3">
        <dgm:presLayoutVars>
          <dgm:bulletEnabled val="1"/>
        </dgm:presLayoutVars>
      </dgm:prSet>
      <dgm:spPr/>
      <dgm:t>
        <a:bodyPr/>
        <a:lstStyle/>
        <a:p>
          <a:endParaRPr lang="en-US"/>
        </a:p>
      </dgm:t>
    </dgm:pt>
    <dgm:pt modelId="{A8409966-F02A-41A7-B776-C2DAE3B185CA}" type="pres">
      <dgm:prSet presAssocID="{D5D82863-B3A8-4429-A753-491A75B59DC8}" presName="Parent" presStyleLbl="alignNode1" presStyleIdx="0" presStyleCnt="3">
        <dgm:presLayoutVars>
          <dgm:bulletEnabled val="1"/>
        </dgm:presLayoutVars>
      </dgm:prSet>
      <dgm:spPr/>
      <dgm:t>
        <a:bodyPr/>
        <a:lstStyle/>
        <a:p>
          <a:endParaRPr lang="en-US"/>
        </a:p>
      </dgm:t>
    </dgm:pt>
    <dgm:pt modelId="{87E4D5B9-BA51-46C8-A40F-722BCCEABCA7}" type="pres">
      <dgm:prSet presAssocID="{48B6460F-4656-427B-AAFF-D2A207696BB8}" presName="sibTrans" presStyleCnt="0"/>
      <dgm:spPr/>
    </dgm:pt>
    <dgm:pt modelId="{4374C4A0-C050-4FF6-A6FB-B326D6C97D44}" type="pres">
      <dgm:prSet presAssocID="{AB272600-0BDE-4744-B171-3FBF8570A877}" presName="composite" presStyleCnt="0"/>
      <dgm:spPr/>
    </dgm:pt>
    <dgm:pt modelId="{97254631-862E-40EB-A3C2-A9EC0BC77E02}" type="pres">
      <dgm:prSet presAssocID="{AB272600-0BDE-4744-B171-3FBF8570A877}" presName="Accent" presStyleLbl="alignAcc1" presStyleIdx="1" presStyleCnt="3"/>
      <dgm:spPr/>
    </dgm:pt>
    <dgm:pt modelId="{ABEBC420-ED30-41BD-8F09-33CB8D87FDC8}" type="pres">
      <dgm:prSet presAssocID="{AB272600-0BDE-4744-B171-3FBF8570A877}" presName="Image" presStyleLbl="node1" presStyleIdx="1" presStyleCnt="3"/>
      <dgm:spPr>
        <a:blipFill rotWithShape="1">
          <a:blip xmlns:r="http://schemas.openxmlformats.org/officeDocument/2006/relationships" r:embed="rId2"/>
          <a:stretch>
            <a:fillRect/>
          </a:stretch>
        </a:blipFill>
      </dgm:spPr>
    </dgm:pt>
    <dgm:pt modelId="{2DD4C3F1-0BCC-4B0D-877F-60261E0C75C1}" type="pres">
      <dgm:prSet presAssocID="{AB272600-0BDE-4744-B171-3FBF8570A877}" presName="Child" presStyleLbl="revTx" presStyleIdx="1" presStyleCnt="3">
        <dgm:presLayoutVars>
          <dgm:bulletEnabled val="1"/>
        </dgm:presLayoutVars>
      </dgm:prSet>
      <dgm:spPr/>
      <dgm:t>
        <a:bodyPr/>
        <a:lstStyle/>
        <a:p>
          <a:endParaRPr lang="en-US"/>
        </a:p>
      </dgm:t>
    </dgm:pt>
    <dgm:pt modelId="{624A67F7-E4AD-45CE-BF61-092FEB3CBCC3}" type="pres">
      <dgm:prSet presAssocID="{AB272600-0BDE-4744-B171-3FBF8570A877}" presName="Parent" presStyleLbl="alignNode1" presStyleIdx="1" presStyleCnt="3">
        <dgm:presLayoutVars>
          <dgm:bulletEnabled val="1"/>
        </dgm:presLayoutVars>
      </dgm:prSet>
      <dgm:spPr/>
      <dgm:t>
        <a:bodyPr/>
        <a:lstStyle/>
        <a:p>
          <a:endParaRPr lang="en-US"/>
        </a:p>
      </dgm:t>
    </dgm:pt>
    <dgm:pt modelId="{BDD25C67-A2E7-4611-BF5E-D1DEADB95C21}" type="pres">
      <dgm:prSet presAssocID="{E7C41EBF-4D5C-4816-BD3F-4A99BD8514B5}" presName="sibTrans" presStyleCnt="0"/>
      <dgm:spPr/>
    </dgm:pt>
    <dgm:pt modelId="{E3B7A5C0-F3ED-4DE8-BC9B-3DF469E660B4}" type="pres">
      <dgm:prSet presAssocID="{C223B2F9-8254-49C6-B01D-D90C598F43B7}" presName="composite" presStyleCnt="0"/>
      <dgm:spPr/>
    </dgm:pt>
    <dgm:pt modelId="{540D9104-6F77-4A48-B7ED-AFCDFFC2A247}" type="pres">
      <dgm:prSet presAssocID="{C223B2F9-8254-49C6-B01D-D90C598F43B7}" presName="Accent" presStyleLbl="alignAcc1" presStyleIdx="2" presStyleCnt="3"/>
      <dgm:spPr/>
    </dgm:pt>
    <dgm:pt modelId="{95A03B95-3FAA-4591-9B5E-3786000D5F30}" type="pres">
      <dgm:prSet presAssocID="{C223B2F9-8254-49C6-B01D-D90C598F43B7}" presName="Image" presStyleLbl="node1" presStyleIdx="2" presStyleCnt="3"/>
      <dgm:spPr>
        <a:blipFill rotWithShape="1">
          <a:blip xmlns:r="http://schemas.openxmlformats.org/officeDocument/2006/relationships" r:embed="rId3"/>
          <a:stretch>
            <a:fillRect/>
          </a:stretch>
        </a:blipFill>
      </dgm:spPr>
    </dgm:pt>
    <dgm:pt modelId="{6EF738DA-A948-4F67-AC1A-0F0055466DD1}" type="pres">
      <dgm:prSet presAssocID="{C223B2F9-8254-49C6-B01D-D90C598F43B7}" presName="Child" presStyleLbl="revTx" presStyleIdx="2" presStyleCnt="3">
        <dgm:presLayoutVars>
          <dgm:bulletEnabled val="1"/>
        </dgm:presLayoutVars>
      </dgm:prSet>
      <dgm:spPr/>
      <dgm:t>
        <a:bodyPr/>
        <a:lstStyle/>
        <a:p>
          <a:endParaRPr lang="en-US"/>
        </a:p>
      </dgm:t>
    </dgm:pt>
    <dgm:pt modelId="{6215738D-9718-48C1-AC22-6C962595E731}" type="pres">
      <dgm:prSet presAssocID="{C223B2F9-8254-49C6-B01D-D90C598F43B7}" presName="Parent" presStyleLbl="alignNode1" presStyleIdx="2" presStyleCnt="3">
        <dgm:presLayoutVars>
          <dgm:bulletEnabled val="1"/>
        </dgm:presLayoutVars>
      </dgm:prSet>
      <dgm:spPr/>
      <dgm:t>
        <a:bodyPr/>
        <a:lstStyle/>
        <a:p>
          <a:endParaRPr lang="en-US"/>
        </a:p>
      </dgm:t>
    </dgm:pt>
  </dgm:ptLst>
  <dgm:cxnLst>
    <dgm:cxn modelId="{5B9F8C47-2EEA-4475-9457-546ED0631AEE}" srcId="{AB272600-0BDE-4744-B171-3FBF8570A877}" destId="{243DF3F8-9899-4E17-83A0-E4B813AF905A}" srcOrd="1" destOrd="0" parTransId="{CCD687BC-1BB5-418A-9D45-1ACD3326A372}" sibTransId="{D924F901-B90E-4A1A-B0E0-C789EC5CE2D0}"/>
    <dgm:cxn modelId="{B00BC986-F90E-4675-A08B-4292344FC8C6}" srcId="{C223B2F9-8254-49C6-B01D-D90C598F43B7}" destId="{375C4D33-5C51-414B-B2A0-4936167BE6B5}" srcOrd="1" destOrd="0" parTransId="{78B99BA0-1667-4C4D-8ECA-C83A48923873}" sibTransId="{73488180-9304-4107-A456-6E7D72DD27E1}"/>
    <dgm:cxn modelId="{DE48903B-8451-4FEE-913F-055F12033BB7}" srcId="{D5D82863-B3A8-4429-A753-491A75B59DC8}" destId="{C0027324-3E82-45E5-96CE-AB63D42093E8}" srcOrd="0" destOrd="0" parTransId="{DB39FEFD-4B91-4F1F-AD96-71937CB361BD}" sibTransId="{0BFC2E56-C5DF-489D-A392-13B3E95F39EE}"/>
    <dgm:cxn modelId="{05F74CF0-21B7-472B-B235-B2DBC835B5EC}" srcId="{4539D7B8-617B-42E5-BAE9-7D1973323B46}" destId="{D5D82863-B3A8-4429-A753-491A75B59DC8}" srcOrd="0" destOrd="0" parTransId="{CF22F69E-9B2D-4FD4-92C0-3E1E567F7CE6}" sibTransId="{48B6460F-4656-427B-AAFF-D2A207696BB8}"/>
    <dgm:cxn modelId="{0243DBC1-D15B-43C4-8AE2-A7FA8185C239}" type="presOf" srcId="{C0027324-3E82-45E5-96CE-AB63D42093E8}" destId="{3DCB5BE4-7835-4D06-A90C-2830806878C0}" srcOrd="0" destOrd="0" presId="urn:microsoft.com/office/officeart/2008/layout/TitlePictureLineup"/>
    <dgm:cxn modelId="{2667A76E-8474-47F9-B4D1-CE9F53601EE0}" type="presOf" srcId="{C223B2F9-8254-49C6-B01D-D90C598F43B7}" destId="{6215738D-9718-48C1-AC22-6C962595E731}" srcOrd="0" destOrd="0" presId="urn:microsoft.com/office/officeart/2008/layout/TitlePictureLineup"/>
    <dgm:cxn modelId="{B65AAEA9-AAEF-4E86-949C-C41A238EBD61}" type="presOf" srcId="{53C881B3-5F86-4F9E-8B03-D0AD5446181B}" destId="{2DD4C3F1-0BCC-4B0D-877F-60261E0C75C1}" srcOrd="0" destOrd="0" presId="urn:microsoft.com/office/officeart/2008/layout/TitlePictureLineup"/>
    <dgm:cxn modelId="{C5E76A95-DDB6-44E7-8C87-982BAC0D5A81}" srcId="{C223B2F9-8254-49C6-B01D-D90C598F43B7}" destId="{F054FD4D-C1C2-4343-AFE9-075A8F180CDD}" srcOrd="0" destOrd="0" parTransId="{1FCD8938-B568-408D-939B-E997BAC12339}" sibTransId="{B15C73AF-775A-4227-A9DE-B32955F366C9}"/>
    <dgm:cxn modelId="{D11C8321-272C-4B04-9F94-9FE084B2171C}" type="presOf" srcId="{AB272600-0BDE-4744-B171-3FBF8570A877}" destId="{624A67F7-E4AD-45CE-BF61-092FEB3CBCC3}" srcOrd="0" destOrd="0" presId="urn:microsoft.com/office/officeart/2008/layout/TitlePictureLineup"/>
    <dgm:cxn modelId="{F55C2912-A3C1-4A21-BB8E-6EAC296DA932}" type="presOf" srcId="{243DF3F8-9899-4E17-83A0-E4B813AF905A}" destId="{2DD4C3F1-0BCC-4B0D-877F-60261E0C75C1}" srcOrd="0" destOrd="1" presId="urn:microsoft.com/office/officeart/2008/layout/TitlePictureLineup"/>
    <dgm:cxn modelId="{1A19D1FB-A6B6-466D-AA98-CC9CD717B0BC}" type="presOf" srcId="{375C4D33-5C51-414B-B2A0-4936167BE6B5}" destId="{6EF738DA-A948-4F67-AC1A-0F0055466DD1}" srcOrd="0" destOrd="1" presId="urn:microsoft.com/office/officeart/2008/layout/TitlePictureLineup"/>
    <dgm:cxn modelId="{FCCDE4B0-8665-4BED-A163-3D2F7829229E}" type="presOf" srcId="{D5D82863-B3A8-4429-A753-491A75B59DC8}" destId="{A8409966-F02A-41A7-B776-C2DAE3B185CA}" srcOrd="0" destOrd="0" presId="urn:microsoft.com/office/officeart/2008/layout/TitlePictureLineup"/>
    <dgm:cxn modelId="{3FAF1E41-A909-4499-8543-C58D5A098B20}" type="presOf" srcId="{F054FD4D-C1C2-4343-AFE9-075A8F180CDD}" destId="{6EF738DA-A948-4F67-AC1A-0F0055466DD1}" srcOrd="0" destOrd="0" presId="urn:microsoft.com/office/officeart/2008/layout/TitlePictureLineup"/>
    <dgm:cxn modelId="{77282F37-097A-40C5-B73C-FDE270A78DC6}" type="presOf" srcId="{72107889-8279-4172-BE75-1DC98262BE51}" destId="{3DCB5BE4-7835-4D06-A90C-2830806878C0}" srcOrd="0" destOrd="1" presId="urn:microsoft.com/office/officeart/2008/layout/TitlePictureLineup"/>
    <dgm:cxn modelId="{CB6CA22C-CC95-4323-B1EB-2F113305602F}" srcId="{4539D7B8-617B-42E5-BAE9-7D1973323B46}" destId="{AB272600-0BDE-4744-B171-3FBF8570A877}" srcOrd="1" destOrd="0" parTransId="{EAEEEC58-6018-438F-9797-96C77735EEE5}" sibTransId="{E7C41EBF-4D5C-4816-BD3F-4A99BD8514B5}"/>
    <dgm:cxn modelId="{8CC39BD3-3B69-4332-A8D7-A8F05E62114F}" type="presOf" srcId="{099F42B3-31E4-40CB-B18B-F777DAFAD7B8}" destId="{3DCB5BE4-7835-4D06-A90C-2830806878C0}" srcOrd="0" destOrd="2" presId="urn:microsoft.com/office/officeart/2008/layout/TitlePictureLineup"/>
    <dgm:cxn modelId="{BE385554-87CC-4119-9D30-BB86D34B70F9}" srcId="{AB272600-0BDE-4744-B171-3FBF8570A877}" destId="{53C881B3-5F86-4F9E-8B03-D0AD5446181B}" srcOrd="0" destOrd="0" parTransId="{4B89FF7E-BFD4-45F7-ABAF-94923F399717}" sibTransId="{124349EC-9518-4147-A7B9-EA916DF82498}"/>
    <dgm:cxn modelId="{7680E396-82A7-4660-946F-34EF6182BE37}" srcId="{4539D7B8-617B-42E5-BAE9-7D1973323B46}" destId="{C223B2F9-8254-49C6-B01D-D90C598F43B7}" srcOrd="2" destOrd="0" parTransId="{D62CE81E-8E81-43AC-A9D3-2ADC83D34788}" sibTransId="{F0C9F2B4-2ABC-4D6C-8457-F728A51EE1D9}"/>
    <dgm:cxn modelId="{03756104-B296-4BDE-8D03-506613646545}" type="presOf" srcId="{4539D7B8-617B-42E5-BAE9-7D1973323B46}" destId="{098D5343-07DA-485B-A947-DD1C19D5C675}" srcOrd="0" destOrd="0" presId="urn:microsoft.com/office/officeart/2008/layout/TitlePictureLineup"/>
    <dgm:cxn modelId="{FBADBA07-23F4-4BF7-8998-B4D94B942DED}" srcId="{D5D82863-B3A8-4429-A753-491A75B59DC8}" destId="{72107889-8279-4172-BE75-1DC98262BE51}" srcOrd="1" destOrd="0" parTransId="{B4D97724-B371-4F1A-BD10-70AAAB5E14EB}" sibTransId="{89DECE5C-4B7B-4039-A158-90072D45A78B}"/>
    <dgm:cxn modelId="{5DB71488-098B-4E20-845E-5129AAB289D6}" srcId="{D5D82863-B3A8-4429-A753-491A75B59DC8}" destId="{099F42B3-31E4-40CB-B18B-F777DAFAD7B8}" srcOrd="2" destOrd="0" parTransId="{03A5E939-8B4F-4C32-992B-9E2C1C936598}" sibTransId="{B87C6E78-A28A-44A4-9783-7DE296CC2BF3}"/>
    <dgm:cxn modelId="{B8A9D56A-E90E-4686-B48C-0392DF9A7B96}" type="presParOf" srcId="{098D5343-07DA-485B-A947-DD1C19D5C675}" destId="{C524C0D7-F0DD-4F55-866D-6E100CC480AF}" srcOrd="0" destOrd="0" presId="urn:microsoft.com/office/officeart/2008/layout/TitlePictureLineup"/>
    <dgm:cxn modelId="{71236072-7715-4AD3-8A77-C338B1D07DD9}" type="presParOf" srcId="{C524C0D7-F0DD-4F55-866D-6E100CC480AF}" destId="{38836610-F15D-4AA2-A39F-87C5764520D7}" srcOrd="0" destOrd="0" presId="urn:microsoft.com/office/officeart/2008/layout/TitlePictureLineup"/>
    <dgm:cxn modelId="{204CDD79-4F77-4222-B5FC-74B717185595}" type="presParOf" srcId="{C524C0D7-F0DD-4F55-866D-6E100CC480AF}" destId="{8E9214B8-0D68-4FAB-888A-2B9DE80FE495}" srcOrd="1" destOrd="0" presId="urn:microsoft.com/office/officeart/2008/layout/TitlePictureLineup"/>
    <dgm:cxn modelId="{2650DA20-BEC2-461B-A707-2F66BCE6A906}" type="presParOf" srcId="{C524C0D7-F0DD-4F55-866D-6E100CC480AF}" destId="{3DCB5BE4-7835-4D06-A90C-2830806878C0}" srcOrd="2" destOrd="0" presId="urn:microsoft.com/office/officeart/2008/layout/TitlePictureLineup"/>
    <dgm:cxn modelId="{D9248723-FC08-4AEB-8EA4-58E41FC3547B}" type="presParOf" srcId="{C524C0D7-F0DD-4F55-866D-6E100CC480AF}" destId="{A8409966-F02A-41A7-B776-C2DAE3B185CA}" srcOrd="3" destOrd="0" presId="urn:microsoft.com/office/officeart/2008/layout/TitlePictureLineup"/>
    <dgm:cxn modelId="{BB2D4932-C5F2-43AD-8E44-3C9E6010299D}" type="presParOf" srcId="{098D5343-07DA-485B-A947-DD1C19D5C675}" destId="{87E4D5B9-BA51-46C8-A40F-722BCCEABCA7}" srcOrd="1" destOrd="0" presId="urn:microsoft.com/office/officeart/2008/layout/TitlePictureLineup"/>
    <dgm:cxn modelId="{21A411CA-44DD-4186-80E8-5CB00D1E9FF2}" type="presParOf" srcId="{098D5343-07DA-485B-A947-DD1C19D5C675}" destId="{4374C4A0-C050-4FF6-A6FB-B326D6C97D44}" srcOrd="2" destOrd="0" presId="urn:microsoft.com/office/officeart/2008/layout/TitlePictureLineup"/>
    <dgm:cxn modelId="{A73CDA00-45B6-47BF-A4C0-A74E83C04946}" type="presParOf" srcId="{4374C4A0-C050-4FF6-A6FB-B326D6C97D44}" destId="{97254631-862E-40EB-A3C2-A9EC0BC77E02}" srcOrd="0" destOrd="0" presId="urn:microsoft.com/office/officeart/2008/layout/TitlePictureLineup"/>
    <dgm:cxn modelId="{495340CC-4359-4B4E-A5FC-CF887C0C8E10}" type="presParOf" srcId="{4374C4A0-C050-4FF6-A6FB-B326D6C97D44}" destId="{ABEBC420-ED30-41BD-8F09-33CB8D87FDC8}" srcOrd="1" destOrd="0" presId="urn:microsoft.com/office/officeart/2008/layout/TitlePictureLineup"/>
    <dgm:cxn modelId="{5DE669E5-264E-438B-98F5-A0E23DBB53A2}" type="presParOf" srcId="{4374C4A0-C050-4FF6-A6FB-B326D6C97D44}" destId="{2DD4C3F1-0BCC-4B0D-877F-60261E0C75C1}" srcOrd="2" destOrd="0" presId="urn:microsoft.com/office/officeart/2008/layout/TitlePictureLineup"/>
    <dgm:cxn modelId="{6CBC0491-6AA2-4955-A53F-BE45ADCBBC66}" type="presParOf" srcId="{4374C4A0-C050-4FF6-A6FB-B326D6C97D44}" destId="{624A67F7-E4AD-45CE-BF61-092FEB3CBCC3}" srcOrd="3" destOrd="0" presId="urn:microsoft.com/office/officeart/2008/layout/TitlePictureLineup"/>
    <dgm:cxn modelId="{F8A84AD4-0C17-46ED-8A6D-40CD4C993D4C}" type="presParOf" srcId="{098D5343-07DA-485B-A947-DD1C19D5C675}" destId="{BDD25C67-A2E7-4611-BF5E-D1DEADB95C21}" srcOrd="3" destOrd="0" presId="urn:microsoft.com/office/officeart/2008/layout/TitlePictureLineup"/>
    <dgm:cxn modelId="{71F67AF4-0912-4D15-9365-7F061B1EC97F}" type="presParOf" srcId="{098D5343-07DA-485B-A947-DD1C19D5C675}" destId="{E3B7A5C0-F3ED-4DE8-BC9B-3DF469E660B4}" srcOrd="4" destOrd="0" presId="urn:microsoft.com/office/officeart/2008/layout/TitlePictureLineup"/>
    <dgm:cxn modelId="{D19028BE-0CDD-4F7B-A691-CB0DEEB4A561}" type="presParOf" srcId="{E3B7A5C0-F3ED-4DE8-BC9B-3DF469E660B4}" destId="{540D9104-6F77-4A48-B7ED-AFCDFFC2A247}" srcOrd="0" destOrd="0" presId="urn:microsoft.com/office/officeart/2008/layout/TitlePictureLineup"/>
    <dgm:cxn modelId="{E3EEC3CD-DD15-495C-AAD1-6493784E94CC}" type="presParOf" srcId="{E3B7A5C0-F3ED-4DE8-BC9B-3DF469E660B4}" destId="{95A03B95-3FAA-4591-9B5E-3786000D5F30}" srcOrd="1" destOrd="0" presId="urn:microsoft.com/office/officeart/2008/layout/TitlePictureLineup"/>
    <dgm:cxn modelId="{CE9841C9-478B-45AA-9051-F0A084B449E8}" type="presParOf" srcId="{E3B7A5C0-F3ED-4DE8-BC9B-3DF469E660B4}" destId="{6EF738DA-A948-4F67-AC1A-0F0055466DD1}" srcOrd="2" destOrd="0" presId="urn:microsoft.com/office/officeart/2008/layout/TitlePictureLineup"/>
    <dgm:cxn modelId="{7B89CDA8-3362-433D-959B-2092FAFE4E46}" type="presParOf" srcId="{E3B7A5C0-F3ED-4DE8-BC9B-3DF469E660B4}" destId="{6215738D-9718-48C1-AC22-6C962595E731}"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E00C89F-EA5C-4D31-94C9-C5E42DE883D2}" type="doc">
      <dgm:prSet loTypeId="urn:microsoft.com/office/officeart/2005/8/layout/vList4" loCatId="picture" qsTypeId="urn:microsoft.com/office/officeart/2005/8/quickstyle/simple1" qsCatId="simple" csTypeId="urn:microsoft.com/office/officeart/2005/8/colors/accent2_5" csCatId="accent2" phldr="1"/>
      <dgm:spPr/>
      <dgm:t>
        <a:bodyPr/>
        <a:lstStyle/>
        <a:p>
          <a:endParaRPr lang="en-US"/>
        </a:p>
      </dgm:t>
    </dgm:pt>
    <dgm:pt modelId="{E67110F3-E9F0-46C7-B4B8-E19E22448CBB}">
      <dgm:prSet phldrT="[Text]"/>
      <dgm:spPr/>
      <dgm:t>
        <a:bodyPr/>
        <a:lstStyle/>
        <a:p>
          <a:r>
            <a:rPr lang="en-US" dirty="0" smtClean="0">
              <a:latin typeface="Franklin Gothic Medium Cond" panose="020B0606030402020204" pitchFamily="34" charset="0"/>
            </a:rPr>
            <a:t>Nothing binding</a:t>
          </a:r>
          <a:endParaRPr lang="en-US" dirty="0">
            <a:latin typeface="Franklin Gothic Medium Cond" panose="020B0606030402020204" pitchFamily="34" charset="0"/>
          </a:endParaRPr>
        </a:p>
      </dgm:t>
    </dgm:pt>
    <dgm:pt modelId="{E2777349-8746-4019-A5A1-D5686911E659}" type="parTrans" cxnId="{0BA86F5E-1DF3-4F27-ADF1-3049D3033337}">
      <dgm:prSet/>
      <dgm:spPr/>
      <dgm:t>
        <a:bodyPr/>
        <a:lstStyle/>
        <a:p>
          <a:endParaRPr lang="en-US"/>
        </a:p>
      </dgm:t>
    </dgm:pt>
    <dgm:pt modelId="{010F3E00-97A3-438F-A803-D1416D18F3A4}" type="sibTrans" cxnId="{0BA86F5E-1DF3-4F27-ADF1-3049D3033337}">
      <dgm:prSet/>
      <dgm:spPr/>
      <dgm:t>
        <a:bodyPr/>
        <a:lstStyle/>
        <a:p>
          <a:endParaRPr lang="en-US"/>
        </a:p>
      </dgm:t>
    </dgm:pt>
    <dgm:pt modelId="{DB94FDA2-4A55-4DDA-B4A9-36F7226BD3CC}">
      <dgm:prSet phldrT="[Text]"/>
      <dgm:spPr/>
      <dgm:t>
        <a:bodyPr/>
        <a:lstStyle/>
        <a:p>
          <a:r>
            <a:rPr lang="en-US" dirty="0" smtClean="0">
              <a:latin typeface="Franklin Gothic Medium Cond" panose="020B0606030402020204" pitchFamily="34" charset="0"/>
            </a:rPr>
            <a:t>Nations “invited” to give commitments when they’re “</a:t>
          </a:r>
          <a:r>
            <a:rPr lang="en-US" dirty="0" smtClean="0">
              <a:solidFill>
                <a:srgbClr val="FFFF00"/>
              </a:solidFill>
              <a:latin typeface="Franklin Gothic Medium Cond" panose="020B0606030402020204" pitchFamily="34" charset="0"/>
            </a:rPr>
            <a:t>ready to do so</a:t>
          </a:r>
          <a:r>
            <a:rPr lang="en-US" dirty="0" smtClean="0">
              <a:latin typeface="Franklin Gothic Medium Cond" panose="020B0606030402020204" pitchFamily="34" charset="0"/>
            </a:rPr>
            <a:t>” = no legal deadlines, even on 1</a:t>
          </a:r>
          <a:r>
            <a:rPr lang="en-US" baseline="30000" dirty="0" smtClean="0">
              <a:latin typeface="Franklin Gothic Medium Cond" panose="020B0606030402020204" pitchFamily="34" charset="0"/>
            </a:rPr>
            <a:t>st</a:t>
          </a:r>
          <a:r>
            <a:rPr lang="en-US" dirty="0" smtClean="0">
              <a:latin typeface="Franklin Gothic Medium Cond" panose="020B0606030402020204" pitchFamily="34" charset="0"/>
            </a:rPr>
            <a:t> world!</a:t>
          </a:r>
          <a:endParaRPr lang="en-US" dirty="0">
            <a:latin typeface="Franklin Gothic Medium Cond" panose="020B0606030402020204" pitchFamily="34" charset="0"/>
          </a:endParaRPr>
        </a:p>
      </dgm:t>
    </dgm:pt>
    <dgm:pt modelId="{269BAF5D-4253-4DCA-8850-FADF9F179E95}" type="parTrans" cxnId="{F4803C61-186B-4C70-BD67-B09CF0DF6C3D}">
      <dgm:prSet/>
      <dgm:spPr/>
      <dgm:t>
        <a:bodyPr/>
        <a:lstStyle/>
        <a:p>
          <a:endParaRPr lang="en-US"/>
        </a:p>
      </dgm:t>
    </dgm:pt>
    <dgm:pt modelId="{6B157CDC-B5A6-4A78-A386-04EA365D39B4}" type="sibTrans" cxnId="{F4803C61-186B-4C70-BD67-B09CF0DF6C3D}">
      <dgm:prSet/>
      <dgm:spPr/>
      <dgm:t>
        <a:bodyPr/>
        <a:lstStyle/>
        <a:p>
          <a:endParaRPr lang="en-US"/>
        </a:p>
      </dgm:t>
    </dgm:pt>
    <dgm:pt modelId="{DE619318-B053-4455-8C40-AD965B7DF35D}">
      <dgm:prSet phldrT="[Text]"/>
      <dgm:spPr/>
      <dgm:t>
        <a:bodyPr/>
        <a:lstStyle/>
        <a:p>
          <a:r>
            <a:rPr lang="en-US" dirty="0" smtClean="0">
              <a:latin typeface="Franklin Gothic Medium Cond" panose="020B0606030402020204" pitchFamily="34" charset="0"/>
            </a:rPr>
            <a:t>Funding</a:t>
          </a:r>
          <a:endParaRPr lang="en-US" dirty="0">
            <a:latin typeface="Franklin Gothic Medium Cond" panose="020B0606030402020204" pitchFamily="34" charset="0"/>
          </a:endParaRPr>
        </a:p>
      </dgm:t>
    </dgm:pt>
    <dgm:pt modelId="{E5CE9BFB-56F1-4FFE-8B77-181DEF834302}" type="parTrans" cxnId="{32752028-CE95-4097-965C-8A7E07087ED5}">
      <dgm:prSet/>
      <dgm:spPr/>
      <dgm:t>
        <a:bodyPr/>
        <a:lstStyle/>
        <a:p>
          <a:endParaRPr lang="en-US"/>
        </a:p>
      </dgm:t>
    </dgm:pt>
    <dgm:pt modelId="{B5904DA4-1079-4725-9E7C-28730AB58D8F}" type="sibTrans" cxnId="{32752028-CE95-4097-965C-8A7E07087ED5}">
      <dgm:prSet/>
      <dgm:spPr/>
      <dgm:t>
        <a:bodyPr/>
        <a:lstStyle/>
        <a:p>
          <a:endParaRPr lang="en-US"/>
        </a:p>
      </dgm:t>
    </dgm:pt>
    <dgm:pt modelId="{8DE119F3-E4E6-43A7-AC68-3226892B52CD}">
      <dgm:prSet phldrT="[Text]"/>
      <dgm:spPr/>
      <dgm:t>
        <a:bodyPr/>
        <a:lstStyle/>
        <a:p>
          <a:r>
            <a:rPr lang="en-US" dirty="0" smtClean="0">
              <a:latin typeface="Franklin Gothic Medium Cond" panose="020B0606030402020204" pitchFamily="34" charset="0"/>
            </a:rPr>
            <a:t>$100 </a:t>
          </a:r>
          <a:r>
            <a:rPr lang="en-US" dirty="0" err="1" smtClean="0">
              <a:latin typeface="Franklin Gothic Medium Cond" panose="020B0606030402020204" pitchFamily="34" charset="0"/>
            </a:rPr>
            <a:t>Bn</a:t>
          </a:r>
          <a:r>
            <a:rPr lang="en-US" dirty="0" smtClean="0">
              <a:latin typeface="Franklin Gothic Medium Cond" panose="020B0606030402020204" pitchFamily="34" charset="0"/>
            </a:rPr>
            <a:t> by 2020: but no roadmap</a:t>
          </a:r>
          <a:endParaRPr lang="en-US" dirty="0">
            <a:latin typeface="Franklin Gothic Medium Cond" panose="020B0606030402020204" pitchFamily="34" charset="0"/>
          </a:endParaRPr>
        </a:p>
      </dgm:t>
    </dgm:pt>
    <dgm:pt modelId="{6F4E44EF-9CA2-482D-8CB0-789C7688C56F}" type="parTrans" cxnId="{1DABBD94-2181-4979-BEBC-1983D7E2373F}">
      <dgm:prSet/>
      <dgm:spPr/>
      <dgm:t>
        <a:bodyPr/>
        <a:lstStyle/>
        <a:p>
          <a:endParaRPr lang="en-US"/>
        </a:p>
      </dgm:t>
    </dgm:pt>
    <dgm:pt modelId="{5A24AC88-3F5F-4AC7-97F7-383E8F4F900D}" type="sibTrans" cxnId="{1DABBD94-2181-4979-BEBC-1983D7E2373F}">
      <dgm:prSet/>
      <dgm:spPr/>
      <dgm:t>
        <a:bodyPr/>
        <a:lstStyle/>
        <a:p>
          <a:endParaRPr lang="en-US"/>
        </a:p>
      </dgm:t>
    </dgm:pt>
    <dgm:pt modelId="{79EB69A0-3E33-4807-9FB5-E039F1393B9A}">
      <dgm:prSet/>
      <dgm:spPr/>
      <dgm:t>
        <a:bodyPr/>
        <a:lstStyle/>
        <a:p>
          <a:r>
            <a:rPr lang="en-US" dirty="0" smtClean="0">
              <a:latin typeface="Franklin Gothic Medium Cond" panose="020B0606030402020204" pitchFamily="34" charset="0"/>
            </a:rPr>
            <a:t>Pledge can’t be evaluated by UNFCCC/ foreign auditors- India-China says it’ll hurt sovereignty</a:t>
          </a:r>
        </a:p>
      </dgm:t>
    </dgm:pt>
    <dgm:pt modelId="{D125E36C-BDB4-4A50-94B5-4E81D9810AF7}" type="parTrans" cxnId="{AED1AF1D-CDDF-4554-A6BD-254282EBB637}">
      <dgm:prSet/>
      <dgm:spPr/>
      <dgm:t>
        <a:bodyPr/>
        <a:lstStyle/>
        <a:p>
          <a:endParaRPr lang="en-US"/>
        </a:p>
      </dgm:t>
    </dgm:pt>
    <dgm:pt modelId="{3E3A50B5-351D-4718-988D-52D40906B164}" type="sibTrans" cxnId="{AED1AF1D-CDDF-4554-A6BD-254282EBB637}">
      <dgm:prSet/>
      <dgm:spPr/>
      <dgm:t>
        <a:bodyPr/>
        <a:lstStyle/>
        <a:p>
          <a:endParaRPr lang="en-US"/>
        </a:p>
      </dgm:t>
    </dgm:pt>
    <dgm:pt modelId="{53E234F7-0F40-403B-B6A7-C545035962CF}">
      <dgm:prSet phldrT="[Text]"/>
      <dgm:spPr/>
      <dgm:t>
        <a:bodyPr/>
        <a:lstStyle/>
        <a:p>
          <a:r>
            <a:rPr lang="en-US" dirty="0" smtClean="0">
              <a:latin typeface="Franklin Gothic Medium Cond" panose="020B0606030402020204" pitchFamily="34" charset="0"/>
            </a:rPr>
            <a:t>Hardly 10 </a:t>
          </a:r>
          <a:r>
            <a:rPr lang="en-US" dirty="0" err="1" smtClean="0">
              <a:latin typeface="Franklin Gothic Medium Cond" panose="020B0606030402020204" pitchFamily="34" charset="0"/>
            </a:rPr>
            <a:t>bn</a:t>
          </a:r>
          <a:r>
            <a:rPr lang="en-US" dirty="0" smtClean="0">
              <a:latin typeface="Franklin Gothic Medium Cond" panose="020B0606030402020204" pitchFamily="34" charset="0"/>
            </a:rPr>
            <a:t> pledged in Lima</a:t>
          </a:r>
          <a:endParaRPr lang="en-US" dirty="0">
            <a:latin typeface="Franklin Gothic Medium Cond" panose="020B0606030402020204" pitchFamily="34" charset="0"/>
          </a:endParaRPr>
        </a:p>
      </dgm:t>
    </dgm:pt>
    <dgm:pt modelId="{66FEC5A3-4E31-4640-80BE-9B8837EF2A1A}" type="parTrans" cxnId="{92B803B5-FE69-49C0-93CD-7EF871435162}">
      <dgm:prSet/>
      <dgm:spPr/>
      <dgm:t>
        <a:bodyPr/>
        <a:lstStyle/>
        <a:p>
          <a:endParaRPr lang="en-US"/>
        </a:p>
      </dgm:t>
    </dgm:pt>
    <dgm:pt modelId="{35C9ACDB-F2B1-412F-A21D-D70A5B093AA4}" type="sibTrans" cxnId="{92B803B5-FE69-49C0-93CD-7EF871435162}">
      <dgm:prSet/>
      <dgm:spPr/>
      <dgm:t>
        <a:bodyPr/>
        <a:lstStyle/>
        <a:p>
          <a:endParaRPr lang="en-US"/>
        </a:p>
      </dgm:t>
    </dgm:pt>
    <dgm:pt modelId="{0AE6562D-6DB8-4D2B-96B6-4CD35226554E}">
      <dgm:prSet phldrT="[Text]"/>
      <dgm:spPr/>
      <dgm:t>
        <a:bodyPr/>
        <a:lstStyle/>
        <a:p>
          <a:r>
            <a:rPr lang="en-US" dirty="0" smtClean="0">
              <a:latin typeface="Franklin Gothic Medium Cond" panose="020B0606030402020204" pitchFamily="34" charset="0"/>
            </a:rPr>
            <a:t>No definition of “Loss and Damages”</a:t>
          </a:r>
          <a:endParaRPr lang="en-US" dirty="0">
            <a:latin typeface="Franklin Gothic Medium Cond" panose="020B0606030402020204" pitchFamily="34" charset="0"/>
          </a:endParaRPr>
        </a:p>
      </dgm:t>
    </dgm:pt>
    <dgm:pt modelId="{DF4CBC28-9048-4703-9F1A-C13E2405F924}" type="parTrans" cxnId="{5534E1BE-29B6-41F0-82DE-DC293A1FE0FD}">
      <dgm:prSet/>
      <dgm:spPr/>
      <dgm:t>
        <a:bodyPr/>
        <a:lstStyle/>
        <a:p>
          <a:endParaRPr lang="en-US"/>
        </a:p>
      </dgm:t>
    </dgm:pt>
    <dgm:pt modelId="{46EF77CE-3213-4D20-B9E7-42FDE64D2D1E}" type="sibTrans" cxnId="{5534E1BE-29B6-41F0-82DE-DC293A1FE0FD}">
      <dgm:prSet/>
      <dgm:spPr/>
      <dgm:t>
        <a:bodyPr/>
        <a:lstStyle/>
        <a:p>
          <a:endParaRPr lang="en-US"/>
        </a:p>
      </dgm:t>
    </dgm:pt>
    <dgm:pt modelId="{878F7D1B-B6BD-4507-BE2F-C8E60AFDC9DA}">
      <dgm:prSet phldrT="[Text]"/>
      <dgm:spPr/>
      <dgm:t>
        <a:bodyPr/>
        <a:lstStyle/>
        <a:p>
          <a:r>
            <a:rPr lang="en-US" dirty="0" smtClean="0">
              <a:latin typeface="Franklin Gothic Medium Cond" panose="020B0606030402020204" pitchFamily="34" charset="0"/>
            </a:rPr>
            <a:t>Countries </a:t>
          </a:r>
          <a:r>
            <a:rPr lang="en-US" b="1" u="sng" dirty="0" smtClean="0">
              <a:solidFill>
                <a:srgbClr val="FFC000"/>
              </a:solidFill>
              <a:latin typeface="Franklin Gothic Medium Cond" panose="020B0606030402020204" pitchFamily="34" charset="0"/>
            </a:rPr>
            <a:t>“May include”</a:t>
          </a:r>
          <a:r>
            <a:rPr lang="en-US" dirty="0" smtClean="0">
              <a:latin typeface="Franklin Gothic Medium Cond" panose="020B0606030402020204" pitchFamily="34" charset="0"/>
            </a:rPr>
            <a:t> base year, deadline, planning.</a:t>
          </a:r>
          <a:endParaRPr lang="en-US" dirty="0">
            <a:latin typeface="Franklin Gothic Medium Cond" panose="020B0606030402020204" pitchFamily="34" charset="0"/>
          </a:endParaRPr>
        </a:p>
      </dgm:t>
    </dgm:pt>
    <dgm:pt modelId="{B99917C3-8BD0-4FE8-9061-86A012940C87}" type="parTrans" cxnId="{58C3625D-FE2D-4DFF-8AA5-CD4A40DA5715}">
      <dgm:prSet/>
      <dgm:spPr/>
      <dgm:t>
        <a:bodyPr/>
        <a:lstStyle/>
        <a:p>
          <a:endParaRPr lang="en-US"/>
        </a:p>
      </dgm:t>
    </dgm:pt>
    <dgm:pt modelId="{2EBFC885-FC51-442D-9B6C-13855B34A945}" type="sibTrans" cxnId="{58C3625D-FE2D-4DFF-8AA5-CD4A40DA5715}">
      <dgm:prSet/>
      <dgm:spPr/>
      <dgm:t>
        <a:bodyPr/>
        <a:lstStyle/>
        <a:p>
          <a:endParaRPr lang="en-US"/>
        </a:p>
      </dgm:t>
    </dgm:pt>
    <dgm:pt modelId="{26DAB7BC-C231-4542-8A72-31FADF2C3158}" type="pres">
      <dgm:prSet presAssocID="{2E00C89F-EA5C-4D31-94C9-C5E42DE883D2}" presName="linear" presStyleCnt="0">
        <dgm:presLayoutVars>
          <dgm:dir/>
          <dgm:resizeHandles val="exact"/>
        </dgm:presLayoutVars>
      </dgm:prSet>
      <dgm:spPr/>
      <dgm:t>
        <a:bodyPr/>
        <a:lstStyle/>
        <a:p>
          <a:endParaRPr lang="en-US"/>
        </a:p>
      </dgm:t>
    </dgm:pt>
    <dgm:pt modelId="{AF9196A8-B224-40C2-AA94-B732EE0CF930}" type="pres">
      <dgm:prSet presAssocID="{E67110F3-E9F0-46C7-B4B8-E19E22448CBB}" presName="comp" presStyleCnt="0"/>
      <dgm:spPr/>
    </dgm:pt>
    <dgm:pt modelId="{F86D607C-FCB4-4B75-A53B-060A3ECE4BEC}" type="pres">
      <dgm:prSet presAssocID="{E67110F3-E9F0-46C7-B4B8-E19E22448CBB}" presName="box" presStyleLbl="node1" presStyleIdx="0" presStyleCnt="2"/>
      <dgm:spPr/>
      <dgm:t>
        <a:bodyPr/>
        <a:lstStyle/>
        <a:p>
          <a:endParaRPr lang="en-US"/>
        </a:p>
      </dgm:t>
    </dgm:pt>
    <dgm:pt modelId="{869B4A2F-A192-4DEE-B0B9-F30A4270B3C9}" type="pres">
      <dgm:prSet presAssocID="{E67110F3-E9F0-46C7-B4B8-E19E22448CBB}" presName="img" presStyleLbl="fgImgPlace1" presStyleIdx="0" presStyleCnt="2"/>
      <dgm:spPr>
        <a:blipFill rotWithShape="1">
          <a:blip xmlns:r="http://schemas.openxmlformats.org/officeDocument/2006/relationships" r:embed="rId1"/>
          <a:stretch>
            <a:fillRect/>
          </a:stretch>
        </a:blipFill>
      </dgm:spPr>
      <dgm:t>
        <a:bodyPr/>
        <a:lstStyle/>
        <a:p>
          <a:endParaRPr lang="en-US"/>
        </a:p>
      </dgm:t>
    </dgm:pt>
    <dgm:pt modelId="{27C626CE-F24C-4C65-BF8B-6A83E3B07FCF}" type="pres">
      <dgm:prSet presAssocID="{E67110F3-E9F0-46C7-B4B8-E19E22448CBB}" presName="text" presStyleLbl="node1" presStyleIdx="0" presStyleCnt="2">
        <dgm:presLayoutVars>
          <dgm:bulletEnabled val="1"/>
        </dgm:presLayoutVars>
      </dgm:prSet>
      <dgm:spPr/>
      <dgm:t>
        <a:bodyPr/>
        <a:lstStyle/>
        <a:p>
          <a:endParaRPr lang="en-US"/>
        </a:p>
      </dgm:t>
    </dgm:pt>
    <dgm:pt modelId="{17D9AC07-00E0-468F-BF1D-9854E06FC7F1}" type="pres">
      <dgm:prSet presAssocID="{010F3E00-97A3-438F-A803-D1416D18F3A4}" presName="spacer" presStyleCnt="0"/>
      <dgm:spPr/>
    </dgm:pt>
    <dgm:pt modelId="{81D41021-3ED3-4FB9-A52D-0546D17804AA}" type="pres">
      <dgm:prSet presAssocID="{DE619318-B053-4455-8C40-AD965B7DF35D}" presName="comp" presStyleCnt="0"/>
      <dgm:spPr/>
    </dgm:pt>
    <dgm:pt modelId="{3B1A6146-0095-48A5-88DC-02ED705857DB}" type="pres">
      <dgm:prSet presAssocID="{DE619318-B053-4455-8C40-AD965B7DF35D}" presName="box" presStyleLbl="node1" presStyleIdx="1" presStyleCnt="2"/>
      <dgm:spPr/>
      <dgm:t>
        <a:bodyPr/>
        <a:lstStyle/>
        <a:p>
          <a:endParaRPr lang="en-US"/>
        </a:p>
      </dgm:t>
    </dgm:pt>
    <dgm:pt modelId="{BCEA2D6B-9C8B-4078-9414-BAE7D9355C86}" type="pres">
      <dgm:prSet presAssocID="{DE619318-B053-4455-8C40-AD965B7DF35D}" presName="img" presStyleLbl="fgImgPlace1" presStyleIdx="1" presStyleCnt="2"/>
      <dgm:spPr>
        <a:blipFill rotWithShape="1">
          <a:blip xmlns:r="http://schemas.openxmlformats.org/officeDocument/2006/relationships" r:embed="rId2"/>
          <a:stretch>
            <a:fillRect/>
          </a:stretch>
        </a:blipFill>
      </dgm:spPr>
      <dgm:t>
        <a:bodyPr/>
        <a:lstStyle/>
        <a:p>
          <a:endParaRPr lang="en-US"/>
        </a:p>
      </dgm:t>
    </dgm:pt>
    <dgm:pt modelId="{9BEFE2A6-CD42-4D06-A947-44DF10E9CD31}" type="pres">
      <dgm:prSet presAssocID="{DE619318-B053-4455-8C40-AD965B7DF35D}" presName="text" presStyleLbl="node1" presStyleIdx="1" presStyleCnt="2">
        <dgm:presLayoutVars>
          <dgm:bulletEnabled val="1"/>
        </dgm:presLayoutVars>
      </dgm:prSet>
      <dgm:spPr/>
      <dgm:t>
        <a:bodyPr/>
        <a:lstStyle/>
        <a:p>
          <a:endParaRPr lang="en-US"/>
        </a:p>
      </dgm:t>
    </dgm:pt>
  </dgm:ptLst>
  <dgm:cxnLst>
    <dgm:cxn modelId="{C5D7C248-A3FF-4C64-86E1-EDB93D4E44ED}" type="presOf" srcId="{0AE6562D-6DB8-4D2B-96B6-4CD35226554E}" destId="{9BEFE2A6-CD42-4D06-A947-44DF10E9CD31}" srcOrd="1" destOrd="3" presId="urn:microsoft.com/office/officeart/2005/8/layout/vList4"/>
    <dgm:cxn modelId="{92B803B5-FE69-49C0-93CD-7EF871435162}" srcId="{DE619318-B053-4455-8C40-AD965B7DF35D}" destId="{53E234F7-0F40-403B-B6A7-C545035962CF}" srcOrd="1" destOrd="0" parTransId="{66FEC5A3-4E31-4640-80BE-9B8837EF2A1A}" sibTransId="{35C9ACDB-F2B1-412F-A21D-D70A5B093AA4}"/>
    <dgm:cxn modelId="{C6240D5B-6EDC-4F38-8228-34ACAFE2E4EB}" type="presOf" srcId="{878F7D1B-B6BD-4507-BE2F-C8E60AFDC9DA}" destId="{27C626CE-F24C-4C65-BF8B-6A83E3B07FCF}" srcOrd="1" destOrd="2" presId="urn:microsoft.com/office/officeart/2005/8/layout/vList4"/>
    <dgm:cxn modelId="{32752028-CE95-4097-965C-8A7E07087ED5}" srcId="{2E00C89F-EA5C-4D31-94C9-C5E42DE883D2}" destId="{DE619318-B053-4455-8C40-AD965B7DF35D}" srcOrd="1" destOrd="0" parTransId="{E5CE9BFB-56F1-4FFE-8B77-181DEF834302}" sibTransId="{B5904DA4-1079-4725-9E7C-28730AB58D8F}"/>
    <dgm:cxn modelId="{1DABBD94-2181-4979-BEBC-1983D7E2373F}" srcId="{DE619318-B053-4455-8C40-AD965B7DF35D}" destId="{8DE119F3-E4E6-43A7-AC68-3226892B52CD}" srcOrd="0" destOrd="0" parTransId="{6F4E44EF-9CA2-482D-8CB0-789C7688C56F}" sibTransId="{5A24AC88-3F5F-4AC7-97F7-383E8F4F900D}"/>
    <dgm:cxn modelId="{B096AD30-DE5E-4638-838B-FC88BFBA70DC}" type="presOf" srcId="{0AE6562D-6DB8-4D2B-96B6-4CD35226554E}" destId="{3B1A6146-0095-48A5-88DC-02ED705857DB}" srcOrd="0" destOrd="3" presId="urn:microsoft.com/office/officeart/2005/8/layout/vList4"/>
    <dgm:cxn modelId="{25146F42-C0A7-4C99-A522-D55B2820DE90}" type="presOf" srcId="{53E234F7-0F40-403B-B6A7-C545035962CF}" destId="{3B1A6146-0095-48A5-88DC-02ED705857DB}" srcOrd="0" destOrd="2" presId="urn:microsoft.com/office/officeart/2005/8/layout/vList4"/>
    <dgm:cxn modelId="{58C3625D-FE2D-4DFF-8AA5-CD4A40DA5715}" srcId="{E67110F3-E9F0-46C7-B4B8-E19E22448CBB}" destId="{878F7D1B-B6BD-4507-BE2F-C8E60AFDC9DA}" srcOrd="1" destOrd="0" parTransId="{B99917C3-8BD0-4FE8-9061-86A012940C87}" sibTransId="{2EBFC885-FC51-442D-9B6C-13855B34A945}"/>
    <dgm:cxn modelId="{9F0F591F-175E-43C4-934B-76BA67D76735}" type="presOf" srcId="{E67110F3-E9F0-46C7-B4B8-E19E22448CBB}" destId="{27C626CE-F24C-4C65-BF8B-6A83E3B07FCF}" srcOrd="1" destOrd="0" presId="urn:microsoft.com/office/officeart/2005/8/layout/vList4"/>
    <dgm:cxn modelId="{B53DF018-3F7A-40DA-896D-C29FF0758EEE}" type="presOf" srcId="{DE619318-B053-4455-8C40-AD965B7DF35D}" destId="{9BEFE2A6-CD42-4D06-A947-44DF10E9CD31}" srcOrd="1" destOrd="0" presId="urn:microsoft.com/office/officeart/2005/8/layout/vList4"/>
    <dgm:cxn modelId="{AF85F8B2-736C-48F4-9B47-C5E8A1FA50CF}" type="presOf" srcId="{79EB69A0-3E33-4807-9FB5-E039F1393B9A}" destId="{F86D607C-FCB4-4B75-A53B-060A3ECE4BEC}" srcOrd="0" destOrd="3" presId="urn:microsoft.com/office/officeart/2005/8/layout/vList4"/>
    <dgm:cxn modelId="{50D30602-36AF-4198-9899-D10CD9E2726B}" type="presOf" srcId="{878F7D1B-B6BD-4507-BE2F-C8E60AFDC9DA}" destId="{F86D607C-FCB4-4B75-A53B-060A3ECE4BEC}" srcOrd="0" destOrd="2" presId="urn:microsoft.com/office/officeart/2005/8/layout/vList4"/>
    <dgm:cxn modelId="{DB56A784-6D42-4DA9-8AA4-22BDBCBD525F}" type="presOf" srcId="{8DE119F3-E4E6-43A7-AC68-3226892B52CD}" destId="{3B1A6146-0095-48A5-88DC-02ED705857DB}" srcOrd="0" destOrd="1" presId="urn:microsoft.com/office/officeart/2005/8/layout/vList4"/>
    <dgm:cxn modelId="{AED1AF1D-CDDF-4554-A6BD-254282EBB637}" srcId="{E67110F3-E9F0-46C7-B4B8-E19E22448CBB}" destId="{79EB69A0-3E33-4807-9FB5-E039F1393B9A}" srcOrd="2" destOrd="0" parTransId="{D125E36C-BDB4-4A50-94B5-4E81D9810AF7}" sibTransId="{3E3A50B5-351D-4718-988D-52D40906B164}"/>
    <dgm:cxn modelId="{0A8DA9E0-16AE-4671-B036-93B42B4E8057}" type="presOf" srcId="{E67110F3-E9F0-46C7-B4B8-E19E22448CBB}" destId="{F86D607C-FCB4-4B75-A53B-060A3ECE4BEC}" srcOrd="0" destOrd="0" presId="urn:microsoft.com/office/officeart/2005/8/layout/vList4"/>
    <dgm:cxn modelId="{0BA86F5E-1DF3-4F27-ADF1-3049D3033337}" srcId="{2E00C89F-EA5C-4D31-94C9-C5E42DE883D2}" destId="{E67110F3-E9F0-46C7-B4B8-E19E22448CBB}" srcOrd="0" destOrd="0" parTransId="{E2777349-8746-4019-A5A1-D5686911E659}" sibTransId="{010F3E00-97A3-438F-A803-D1416D18F3A4}"/>
    <dgm:cxn modelId="{DED87BF2-1367-4F06-9528-59C0905E7688}" type="presOf" srcId="{DE619318-B053-4455-8C40-AD965B7DF35D}" destId="{3B1A6146-0095-48A5-88DC-02ED705857DB}" srcOrd="0" destOrd="0" presId="urn:microsoft.com/office/officeart/2005/8/layout/vList4"/>
    <dgm:cxn modelId="{8CED8907-166C-4F6C-9980-604418A6C5BC}" type="presOf" srcId="{8DE119F3-E4E6-43A7-AC68-3226892B52CD}" destId="{9BEFE2A6-CD42-4D06-A947-44DF10E9CD31}" srcOrd="1" destOrd="1" presId="urn:microsoft.com/office/officeart/2005/8/layout/vList4"/>
    <dgm:cxn modelId="{999A0EC6-EE7F-4127-B74A-533137B98E1B}" type="presOf" srcId="{DB94FDA2-4A55-4DDA-B4A9-36F7226BD3CC}" destId="{F86D607C-FCB4-4B75-A53B-060A3ECE4BEC}" srcOrd="0" destOrd="1" presId="urn:microsoft.com/office/officeart/2005/8/layout/vList4"/>
    <dgm:cxn modelId="{779902A6-6CAC-460A-8558-6D296460A17F}" type="presOf" srcId="{53E234F7-0F40-403B-B6A7-C545035962CF}" destId="{9BEFE2A6-CD42-4D06-A947-44DF10E9CD31}" srcOrd="1" destOrd="2" presId="urn:microsoft.com/office/officeart/2005/8/layout/vList4"/>
    <dgm:cxn modelId="{54F7BB61-82A5-48B0-9124-4A7A0FAB2EAB}" type="presOf" srcId="{2E00C89F-EA5C-4D31-94C9-C5E42DE883D2}" destId="{26DAB7BC-C231-4542-8A72-31FADF2C3158}" srcOrd="0" destOrd="0" presId="urn:microsoft.com/office/officeart/2005/8/layout/vList4"/>
    <dgm:cxn modelId="{31B68B70-83C6-4377-BEE6-71E37F0296B6}" type="presOf" srcId="{79EB69A0-3E33-4807-9FB5-E039F1393B9A}" destId="{27C626CE-F24C-4C65-BF8B-6A83E3B07FCF}" srcOrd="1" destOrd="3" presId="urn:microsoft.com/office/officeart/2005/8/layout/vList4"/>
    <dgm:cxn modelId="{F543F74D-FB3C-42A3-B006-E26AC05B50CE}" type="presOf" srcId="{DB94FDA2-4A55-4DDA-B4A9-36F7226BD3CC}" destId="{27C626CE-F24C-4C65-BF8B-6A83E3B07FCF}" srcOrd="1" destOrd="1" presId="urn:microsoft.com/office/officeart/2005/8/layout/vList4"/>
    <dgm:cxn modelId="{5534E1BE-29B6-41F0-82DE-DC293A1FE0FD}" srcId="{DE619318-B053-4455-8C40-AD965B7DF35D}" destId="{0AE6562D-6DB8-4D2B-96B6-4CD35226554E}" srcOrd="2" destOrd="0" parTransId="{DF4CBC28-9048-4703-9F1A-C13E2405F924}" sibTransId="{46EF77CE-3213-4D20-B9E7-42FDE64D2D1E}"/>
    <dgm:cxn modelId="{F4803C61-186B-4C70-BD67-B09CF0DF6C3D}" srcId="{E67110F3-E9F0-46C7-B4B8-E19E22448CBB}" destId="{DB94FDA2-4A55-4DDA-B4A9-36F7226BD3CC}" srcOrd="0" destOrd="0" parTransId="{269BAF5D-4253-4DCA-8850-FADF9F179E95}" sibTransId="{6B157CDC-B5A6-4A78-A386-04EA365D39B4}"/>
    <dgm:cxn modelId="{839A2362-AE07-4AD4-A31B-866825554908}" type="presParOf" srcId="{26DAB7BC-C231-4542-8A72-31FADF2C3158}" destId="{AF9196A8-B224-40C2-AA94-B732EE0CF930}" srcOrd="0" destOrd="0" presId="urn:microsoft.com/office/officeart/2005/8/layout/vList4"/>
    <dgm:cxn modelId="{22FB7B9F-A2D7-4B9C-9A1E-3EFF4F47F67D}" type="presParOf" srcId="{AF9196A8-B224-40C2-AA94-B732EE0CF930}" destId="{F86D607C-FCB4-4B75-A53B-060A3ECE4BEC}" srcOrd="0" destOrd="0" presId="urn:microsoft.com/office/officeart/2005/8/layout/vList4"/>
    <dgm:cxn modelId="{4133FA5D-B450-4066-A783-C5E6707B301A}" type="presParOf" srcId="{AF9196A8-B224-40C2-AA94-B732EE0CF930}" destId="{869B4A2F-A192-4DEE-B0B9-F30A4270B3C9}" srcOrd="1" destOrd="0" presId="urn:microsoft.com/office/officeart/2005/8/layout/vList4"/>
    <dgm:cxn modelId="{CFE41DD5-C140-4EFF-8014-34EB638FA429}" type="presParOf" srcId="{AF9196A8-B224-40C2-AA94-B732EE0CF930}" destId="{27C626CE-F24C-4C65-BF8B-6A83E3B07FCF}" srcOrd="2" destOrd="0" presId="urn:microsoft.com/office/officeart/2005/8/layout/vList4"/>
    <dgm:cxn modelId="{49C3411B-DCD9-4D6D-910F-79AB7C1DD3E7}" type="presParOf" srcId="{26DAB7BC-C231-4542-8A72-31FADF2C3158}" destId="{17D9AC07-00E0-468F-BF1D-9854E06FC7F1}" srcOrd="1" destOrd="0" presId="urn:microsoft.com/office/officeart/2005/8/layout/vList4"/>
    <dgm:cxn modelId="{4DECB67C-7033-4080-B789-483F3CC88A7D}" type="presParOf" srcId="{26DAB7BC-C231-4542-8A72-31FADF2C3158}" destId="{81D41021-3ED3-4FB9-A52D-0546D17804AA}" srcOrd="2" destOrd="0" presId="urn:microsoft.com/office/officeart/2005/8/layout/vList4"/>
    <dgm:cxn modelId="{8764BD12-0571-4D16-849E-06E7AF0ED39C}" type="presParOf" srcId="{81D41021-3ED3-4FB9-A52D-0546D17804AA}" destId="{3B1A6146-0095-48A5-88DC-02ED705857DB}" srcOrd="0" destOrd="0" presId="urn:microsoft.com/office/officeart/2005/8/layout/vList4"/>
    <dgm:cxn modelId="{84303FFB-9DC4-4D8C-8790-FAE9A8BE962B}" type="presParOf" srcId="{81D41021-3ED3-4FB9-A52D-0546D17804AA}" destId="{BCEA2D6B-9C8B-4078-9414-BAE7D9355C86}" srcOrd="1" destOrd="0" presId="urn:microsoft.com/office/officeart/2005/8/layout/vList4"/>
    <dgm:cxn modelId="{CC2D55CD-C7D1-461C-939C-5C55F08F32F0}" type="presParOf" srcId="{81D41021-3ED3-4FB9-A52D-0546D17804AA}" destId="{9BEFE2A6-CD42-4D06-A947-44DF10E9CD31}"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E00C89F-EA5C-4D31-94C9-C5E42DE883D2}" type="doc">
      <dgm:prSet loTypeId="urn:microsoft.com/office/officeart/2005/8/layout/vList4" loCatId="picture" qsTypeId="urn:microsoft.com/office/officeart/2005/8/quickstyle/simple1" qsCatId="simple" csTypeId="urn:microsoft.com/office/officeart/2005/8/colors/accent2_5" csCatId="accent2" phldr="1"/>
      <dgm:spPr/>
      <dgm:t>
        <a:bodyPr/>
        <a:lstStyle/>
        <a:p>
          <a:endParaRPr lang="en-US"/>
        </a:p>
      </dgm:t>
    </dgm:pt>
    <dgm:pt modelId="{E67110F3-E9F0-46C7-B4B8-E19E22448CBB}">
      <dgm:prSet phldrT="[Text]"/>
      <dgm:spPr/>
      <dgm:t>
        <a:bodyPr/>
        <a:lstStyle/>
        <a:p>
          <a:r>
            <a:rPr lang="en-US" dirty="0" smtClean="0">
              <a:latin typeface="Franklin Gothic Medium Cond" panose="020B0606030402020204" pitchFamily="34" charset="0"/>
            </a:rPr>
            <a:t>Documentation</a:t>
          </a:r>
          <a:endParaRPr lang="en-US" dirty="0">
            <a:latin typeface="Franklin Gothic Medium Cond" panose="020B0606030402020204" pitchFamily="34" charset="0"/>
          </a:endParaRPr>
        </a:p>
      </dgm:t>
    </dgm:pt>
    <dgm:pt modelId="{E2777349-8746-4019-A5A1-D5686911E659}" type="parTrans" cxnId="{0BA86F5E-1DF3-4F27-ADF1-3049D3033337}">
      <dgm:prSet/>
      <dgm:spPr/>
      <dgm:t>
        <a:bodyPr/>
        <a:lstStyle/>
        <a:p>
          <a:endParaRPr lang="en-US"/>
        </a:p>
      </dgm:t>
    </dgm:pt>
    <dgm:pt modelId="{010F3E00-97A3-438F-A803-D1416D18F3A4}" type="sibTrans" cxnId="{0BA86F5E-1DF3-4F27-ADF1-3049D3033337}">
      <dgm:prSet/>
      <dgm:spPr/>
      <dgm:t>
        <a:bodyPr/>
        <a:lstStyle/>
        <a:p>
          <a:endParaRPr lang="en-US"/>
        </a:p>
      </dgm:t>
    </dgm:pt>
    <dgm:pt modelId="{6D8870E1-51B7-44A1-8028-3EA1AF98179E}">
      <dgm:prSet/>
      <dgm:spPr/>
      <dgm:t>
        <a:bodyPr/>
        <a:lstStyle/>
        <a:p>
          <a:r>
            <a:rPr lang="en-US" dirty="0" smtClean="0">
              <a:latin typeface="Franklin Gothic Medium Cond" panose="020B0606030402020204" pitchFamily="34" charset="0"/>
            </a:rPr>
            <a:t>Focused more on Adaptation, than mitigation (GHG▼)</a:t>
          </a:r>
        </a:p>
      </dgm:t>
    </dgm:pt>
    <dgm:pt modelId="{B278D3DE-29AC-45D1-B8B5-F7EEC8BF3DDB}" type="parTrans" cxnId="{98A0F31A-F669-43BA-8A15-76177065D967}">
      <dgm:prSet/>
      <dgm:spPr/>
      <dgm:t>
        <a:bodyPr/>
        <a:lstStyle/>
        <a:p>
          <a:endParaRPr lang="en-US"/>
        </a:p>
      </dgm:t>
    </dgm:pt>
    <dgm:pt modelId="{82D93FFC-6844-4DAC-BF06-3A8310ACECD1}" type="sibTrans" cxnId="{98A0F31A-F669-43BA-8A15-76177065D967}">
      <dgm:prSet/>
      <dgm:spPr/>
      <dgm:t>
        <a:bodyPr/>
        <a:lstStyle/>
        <a:p>
          <a:endParaRPr lang="en-US"/>
        </a:p>
      </dgm:t>
    </dgm:pt>
    <dgm:pt modelId="{8F0756C0-631D-444C-90A3-8B93124DB2BC}">
      <dgm:prSet/>
      <dgm:spPr/>
      <dgm:t>
        <a:bodyPr/>
        <a:lstStyle/>
        <a:p>
          <a:r>
            <a:rPr lang="en-US" dirty="0" smtClean="0">
              <a:latin typeface="Franklin Gothic Medium Cond" panose="020B0606030402020204" pitchFamily="34" charset="0"/>
            </a:rPr>
            <a:t>Media</a:t>
          </a:r>
        </a:p>
      </dgm:t>
    </dgm:pt>
    <dgm:pt modelId="{4C0EC00F-6765-49C4-9F92-56C37ABD65B6}" type="parTrans" cxnId="{AE8F18C2-C79B-445A-9050-EF2B83FF5952}">
      <dgm:prSet/>
      <dgm:spPr/>
      <dgm:t>
        <a:bodyPr/>
        <a:lstStyle/>
        <a:p>
          <a:endParaRPr lang="en-US"/>
        </a:p>
      </dgm:t>
    </dgm:pt>
    <dgm:pt modelId="{DEEB194F-AD74-4C54-A2C2-4B45C998EBC7}" type="sibTrans" cxnId="{AE8F18C2-C79B-445A-9050-EF2B83FF5952}">
      <dgm:prSet/>
      <dgm:spPr/>
      <dgm:t>
        <a:bodyPr/>
        <a:lstStyle/>
        <a:p>
          <a:endParaRPr lang="en-US"/>
        </a:p>
      </dgm:t>
    </dgm:pt>
    <dgm:pt modelId="{8CDA1283-FC82-4178-9639-06FA4B1F3EC7}">
      <dgm:prSet phldrT="[Text]"/>
      <dgm:spPr/>
      <dgm:t>
        <a:bodyPr/>
        <a:lstStyle/>
        <a:p>
          <a:r>
            <a:rPr lang="en-US" dirty="0" smtClean="0">
              <a:latin typeface="Franklin Gothic Medium Cond" panose="020B0606030402020204" pitchFamily="34" charset="0"/>
            </a:rPr>
            <a:t>Draft text no…will work in May 2015 </a:t>
          </a:r>
          <a:endParaRPr lang="en-US" dirty="0">
            <a:latin typeface="Franklin Gothic Medium Cond" panose="020B0606030402020204" pitchFamily="34" charset="0"/>
          </a:endParaRPr>
        </a:p>
      </dgm:t>
    </dgm:pt>
    <dgm:pt modelId="{C9831E97-9A47-42DB-8299-B0E7B4F54747}" type="parTrans" cxnId="{704B2A8F-390E-4B72-B9D6-ECF71D92F5A1}">
      <dgm:prSet/>
      <dgm:spPr/>
      <dgm:t>
        <a:bodyPr/>
        <a:lstStyle/>
        <a:p>
          <a:endParaRPr lang="en-US"/>
        </a:p>
      </dgm:t>
    </dgm:pt>
    <dgm:pt modelId="{420E0644-752E-4F7C-980C-8A407BA1A5DD}" type="sibTrans" cxnId="{704B2A8F-390E-4B72-B9D6-ECF71D92F5A1}">
      <dgm:prSet/>
      <dgm:spPr/>
      <dgm:t>
        <a:bodyPr/>
        <a:lstStyle/>
        <a:p>
          <a:endParaRPr lang="en-US"/>
        </a:p>
      </dgm:t>
    </dgm:pt>
    <dgm:pt modelId="{2F9B8DE1-5D4F-487A-943D-E1480C6FEBF5}">
      <dgm:prSet/>
      <dgm:spPr/>
      <dgm:t>
        <a:bodyPr/>
        <a:lstStyle/>
        <a:p>
          <a:r>
            <a:rPr lang="en-US" dirty="0" smtClean="0">
              <a:latin typeface="Franklin Gothic Medium Cond" panose="020B0606030402020204" pitchFamily="34" charset="0"/>
            </a:rPr>
            <a:t>just </a:t>
          </a:r>
          <a:r>
            <a:rPr lang="en-US" dirty="0" err="1" smtClean="0">
              <a:latin typeface="Franklin Gothic Medium Cond" panose="020B0606030402020204" pitchFamily="34" charset="0"/>
            </a:rPr>
            <a:t>soundbites</a:t>
          </a:r>
          <a:r>
            <a:rPr lang="en-US" dirty="0" smtClean="0">
              <a:latin typeface="Franklin Gothic Medium Cond" panose="020B0606030402020204" pitchFamily="34" charset="0"/>
            </a:rPr>
            <a:t> of summaries rather than analysis. </a:t>
          </a:r>
        </a:p>
      </dgm:t>
    </dgm:pt>
    <dgm:pt modelId="{5CC7BAA1-4FBB-42A2-983E-F8D087A64B64}" type="parTrans" cxnId="{433D6FD2-E22D-4585-BF12-DB2DC1DECFCB}">
      <dgm:prSet/>
      <dgm:spPr/>
      <dgm:t>
        <a:bodyPr/>
        <a:lstStyle/>
        <a:p>
          <a:endParaRPr lang="en-US"/>
        </a:p>
      </dgm:t>
    </dgm:pt>
    <dgm:pt modelId="{8EFCC211-ECCA-4328-A24C-AEFB1704C150}" type="sibTrans" cxnId="{433D6FD2-E22D-4585-BF12-DB2DC1DECFCB}">
      <dgm:prSet/>
      <dgm:spPr/>
      <dgm:t>
        <a:bodyPr/>
        <a:lstStyle/>
        <a:p>
          <a:endParaRPr lang="en-US"/>
        </a:p>
      </dgm:t>
    </dgm:pt>
    <dgm:pt modelId="{1D1D7C5A-9873-4A02-B688-E3E9D9C66A3A}">
      <dgm:prSet/>
      <dgm:spPr/>
      <dgm:t>
        <a:bodyPr/>
        <a:lstStyle/>
        <a:p>
          <a:r>
            <a:rPr lang="en-US" dirty="0" smtClean="0">
              <a:latin typeface="Franklin Gothic Medium Cond" panose="020B0606030402020204" pitchFamily="34" charset="0"/>
            </a:rPr>
            <a:t>China-India call for “CBDR” portrayed as “obstacle”</a:t>
          </a:r>
          <a:endParaRPr lang="en-US" dirty="0">
            <a:latin typeface="Franklin Gothic Medium Cond" panose="020B0606030402020204" pitchFamily="34" charset="0"/>
          </a:endParaRPr>
        </a:p>
      </dgm:t>
    </dgm:pt>
    <dgm:pt modelId="{6950F673-A7B2-4CA5-8B8D-43643472569D}" type="parTrans" cxnId="{A87A9352-3133-4D86-B901-E3FEBA612A8A}">
      <dgm:prSet/>
      <dgm:spPr/>
      <dgm:t>
        <a:bodyPr/>
        <a:lstStyle/>
        <a:p>
          <a:endParaRPr lang="en-US"/>
        </a:p>
      </dgm:t>
    </dgm:pt>
    <dgm:pt modelId="{C2C99EA5-AD70-481C-B8EB-62AE00BCDE63}" type="sibTrans" cxnId="{A87A9352-3133-4D86-B901-E3FEBA612A8A}">
      <dgm:prSet/>
      <dgm:spPr/>
      <dgm:t>
        <a:bodyPr/>
        <a:lstStyle/>
        <a:p>
          <a:endParaRPr lang="en-US"/>
        </a:p>
      </dgm:t>
    </dgm:pt>
    <dgm:pt modelId="{C0D159D9-8ABC-4EC6-9201-D5270303C642}">
      <dgm:prSet phldrT="[Text]"/>
      <dgm:spPr/>
      <dgm:t>
        <a:bodyPr/>
        <a:lstStyle/>
        <a:p>
          <a:r>
            <a:rPr lang="en-US" dirty="0" smtClean="0">
              <a:latin typeface="Franklin Gothic Medium Cond" panose="020B0606030402020204" pitchFamily="34" charset="0"/>
            </a:rPr>
            <a:t>Bonn (Germany): 85 pages prepared, again meet Aug.</a:t>
          </a:r>
          <a:endParaRPr lang="en-US" dirty="0">
            <a:latin typeface="Franklin Gothic Medium Cond" panose="020B0606030402020204" pitchFamily="34" charset="0"/>
          </a:endParaRPr>
        </a:p>
      </dgm:t>
    </dgm:pt>
    <dgm:pt modelId="{566EB640-6210-4243-9812-337A22580B28}" type="parTrans" cxnId="{A31BF79A-5E1C-4D07-A8E6-0438029B9EC1}">
      <dgm:prSet/>
      <dgm:spPr/>
      <dgm:t>
        <a:bodyPr/>
        <a:lstStyle/>
        <a:p>
          <a:endParaRPr lang="en-US"/>
        </a:p>
      </dgm:t>
    </dgm:pt>
    <dgm:pt modelId="{38A754F3-D83E-435B-9746-0B0C1C56EF23}" type="sibTrans" cxnId="{A31BF79A-5E1C-4D07-A8E6-0438029B9EC1}">
      <dgm:prSet/>
      <dgm:spPr/>
      <dgm:t>
        <a:bodyPr/>
        <a:lstStyle/>
        <a:p>
          <a:endParaRPr lang="en-US"/>
        </a:p>
      </dgm:t>
    </dgm:pt>
    <dgm:pt modelId="{26DAB7BC-C231-4542-8A72-31FADF2C3158}" type="pres">
      <dgm:prSet presAssocID="{2E00C89F-EA5C-4D31-94C9-C5E42DE883D2}" presName="linear" presStyleCnt="0">
        <dgm:presLayoutVars>
          <dgm:dir/>
          <dgm:resizeHandles val="exact"/>
        </dgm:presLayoutVars>
      </dgm:prSet>
      <dgm:spPr/>
      <dgm:t>
        <a:bodyPr/>
        <a:lstStyle/>
        <a:p>
          <a:endParaRPr lang="en-US"/>
        </a:p>
      </dgm:t>
    </dgm:pt>
    <dgm:pt modelId="{AF9196A8-B224-40C2-AA94-B732EE0CF930}" type="pres">
      <dgm:prSet presAssocID="{E67110F3-E9F0-46C7-B4B8-E19E22448CBB}" presName="comp" presStyleCnt="0"/>
      <dgm:spPr/>
    </dgm:pt>
    <dgm:pt modelId="{F86D607C-FCB4-4B75-A53B-060A3ECE4BEC}" type="pres">
      <dgm:prSet presAssocID="{E67110F3-E9F0-46C7-B4B8-E19E22448CBB}" presName="box" presStyleLbl="node1" presStyleIdx="0" presStyleCnt="2"/>
      <dgm:spPr/>
      <dgm:t>
        <a:bodyPr/>
        <a:lstStyle/>
        <a:p>
          <a:endParaRPr lang="en-US"/>
        </a:p>
      </dgm:t>
    </dgm:pt>
    <dgm:pt modelId="{869B4A2F-A192-4DEE-B0B9-F30A4270B3C9}" type="pres">
      <dgm:prSet presAssocID="{E67110F3-E9F0-46C7-B4B8-E19E22448CBB}" presName="img" presStyleLbl="fgImgPlace1" presStyleIdx="0" presStyleCnt="2"/>
      <dgm:spPr>
        <a:blipFill rotWithShape="1">
          <a:blip xmlns:r="http://schemas.openxmlformats.org/officeDocument/2006/relationships" r:embed="rId1"/>
          <a:stretch>
            <a:fillRect/>
          </a:stretch>
        </a:blipFill>
      </dgm:spPr>
      <dgm:t>
        <a:bodyPr/>
        <a:lstStyle/>
        <a:p>
          <a:endParaRPr lang="en-US"/>
        </a:p>
      </dgm:t>
    </dgm:pt>
    <dgm:pt modelId="{27C626CE-F24C-4C65-BF8B-6A83E3B07FCF}" type="pres">
      <dgm:prSet presAssocID="{E67110F3-E9F0-46C7-B4B8-E19E22448CBB}" presName="text" presStyleLbl="node1" presStyleIdx="0" presStyleCnt="2">
        <dgm:presLayoutVars>
          <dgm:bulletEnabled val="1"/>
        </dgm:presLayoutVars>
      </dgm:prSet>
      <dgm:spPr/>
      <dgm:t>
        <a:bodyPr/>
        <a:lstStyle/>
        <a:p>
          <a:endParaRPr lang="en-US"/>
        </a:p>
      </dgm:t>
    </dgm:pt>
    <dgm:pt modelId="{17D9AC07-00E0-468F-BF1D-9854E06FC7F1}" type="pres">
      <dgm:prSet presAssocID="{010F3E00-97A3-438F-A803-D1416D18F3A4}" presName="spacer" presStyleCnt="0"/>
      <dgm:spPr/>
    </dgm:pt>
    <dgm:pt modelId="{E1C69EA0-1CE7-4625-9AA1-2540BA40A4BC}" type="pres">
      <dgm:prSet presAssocID="{8F0756C0-631D-444C-90A3-8B93124DB2BC}" presName="comp" presStyleCnt="0"/>
      <dgm:spPr/>
    </dgm:pt>
    <dgm:pt modelId="{2C9F8E10-714D-4D33-B241-2551F8758178}" type="pres">
      <dgm:prSet presAssocID="{8F0756C0-631D-444C-90A3-8B93124DB2BC}" presName="box" presStyleLbl="node1" presStyleIdx="1" presStyleCnt="2"/>
      <dgm:spPr/>
      <dgm:t>
        <a:bodyPr/>
        <a:lstStyle/>
        <a:p>
          <a:endParaRPr lang="en-US"/>
        </a:p>
      </dgm:t>
    </dgm:pt>
    <dgm:pt modelId="{5901A426-6258-4FAB-8129-BD76C14C25FE}" type="pres">
      <dgm:prSet presAssocID="{8F0756C0-631D-444C-90A3-8B93124DB2BC}" presName="img" presStyleLbl="fgImgPlace1" presStyleIdx="1" presStyleCnt="2"/>
      <dgm:spPr>
        <a:blipFill rotWithShape="1">
          <a:blip xmlns:r="http://schemas.openxmlformats.org/officeDocument/2006/relationships" r:embed="rId2"/>
          <a:stretch>
            <a:fillRect/>
          </a:stretch>
        </a:blipFill>
      </dgm:spPr>
      <dgm:t>
        <a:bodyPr/>
        <a:lstStyle/>
        <a:p>
          <a:endParaRPr lang="en-US"/>
        </a:p>
      </dgm:t>
    </dgm:pt>
    <dgm:pt modelId="{DFAB9644-1A36-431A-A82E-B31B487B8C37}" type="pres">
      <dgm:prSet presAssocID="{8F0756C0-631D-444C-90A3-8B93124DB2BC}" presName="text" presStyleLbl="node1" presStyleIdx="1" presStyleCnt="2">
        <dgm:presLayoutVars>
          <dgm:bulletEnabled val="1"/>
        </dgm:presLayoutVars>
      </dgm:prSet>
      <dgm:spPr/>
      <dgm:t>
        <a:bodyPr/>
        <a:lstStyle/>
        <a:p>
          <a:endParaRPr lang="en-US"/>
        </a:p>
      </dgm:t>
    </dgm:pt>
  </dgm:ptLst>
  <dgm:cxnLst>
    <dgm:cxn modelId="{98A0F31A-F669-43BA-8A15-76177065D967}" srcId="{E67110F3-E9F0-46C7-B4B8-E19E22448CBB}" destId="{6D8870E1-51B7-44A1-8028-3EA1AF98179E}" srcOrd="2" destOrd="0" parTransId="{B278D3DE-29AC-45D1-B8B5-F7EEC8BF3DDB}" sibTransId="{82D93FFC-6844-4DAC-BF06-3A8310ACECD1}"/>
    <dgm:cxn modelId="{0E8F56FD-29BA-47C3-8B55-7F6A649547BB}" type="presOf" srcId="{8CDA1283-FC82-4178-9639-06FA4B1F3EC7}" destId="{27C626CE-F24C-4C65-BF8B-6A83E3B07FCF}" srcOrd="1" destOrd="1" presId="urn:microsoft.com/office/officeart/2005/8/layout/vList4"/>
    <dgm:cxn modelId="{A31BF79A-5E1C-4D07-A8E6-0438029B9EC1}" srcId="{E67110F3-E9F0-46C7-B4B8-E19E22448CBB}" destId="{C0D159D9-8ABC-4EC6-9201-D5270303C642}" srcOrd="1" destOrd="0" parTransId="{566EB640-6210-4243-9812-337A22580B28}" sibTransId="{38A754F3-D83E-435B-9746-0B0C1C56EF23}"/>
    <dgm:cxn modelId="{C62B2BE0-8814-4E61-907F-9005C0841DBA}" type="presOf" srcId="{2F9B8DE1-5D4F-487A-943D-E1480C6FEBF5}" destId="{2C9F8E10-714D-4D33-B241-2551F8758178}" srcOrd="0" destOrd="1" presId="urn:microsoft.com/office/officeart/2005/8/layout/vList4"/>
    <dgm:cxn modelId="{A87A9352-3133-4D86-B901-E3FEBA612A8A}" srcId="{8F0756C0-631D-444C-90A3-8B93124DB2BC}" destId="{1D1D7C5A-9873-4A02-B688-E3E9D9C66A3A}" srcOrd="1" destOrd="0" parTransId="{6950F673-A7B2-4CA5-8B8D-43643472569D}" sibTransId="{C2C99EA5-AD70-481C-B8EB-62AE00BCDE63}"/>
    <dgm:cxn modelId="{0606903C-E15B-4B79-9BDB-4A0ED19E0A99}" type="presOf" srcId="{E67110F3-E9F0-46C7-B4B8-E19E22448CBB}" destId="{27C626CE-F24C-4C65-BF8B-6A83E3B07FCF}" srcOrd="1" destOrd="0" presId="urn:microsoft.com/office/officeart/2005/8/layout/vList4"/>
    <dgm:cxn modelId="{DC002C63-0ABA-4FC1-B053-A1A88944772C}" type="presOf" srcId="{6D8870E1-51B7-44A1-8028-3EA1AF98179E}" destId="{27C626CE-F24C-4C65-BF8B-6A83E3B07FCF}" srcOrd="1" destOrd="3" presId="urn:microsoft.com/office/officeart/2005/8/layout/vList4"/>
    <dgm:cxn modelId="{0BA86F5E-1DF3-4F27-ADF1-3049D3033337}" srcId="{2E00C89F-EA5C-4D31-94C9-C5E42DE883D2}" destId="{E67110F3-E9F0-46C7-B4B8-E19E22448CBB}" srcOrd="0" destOrd="0" parTransId="{E2777349-8746-4019-A5A1-D5686911E659}" sibTransId="{010F3E00-97A3-438F-A803-D1416D18F3A4}"/>
    <dgm:cxn modelId="{426CB8E9-3C2C-4ED1-AE78-89CE9F71B1BF}" type="presOf" srcId="{8F0756C0-631D-444C-90A3-8B93124DB2BC}" destId="{DFAB9644-1A36-431A-A82E-B31B487B8C37}" srcOrd="1" destOrd="0" presId="urn:microsoft.com/office/officeart/2005/8/layout/vList4"/>
    <dgm:cxn modelId="{D41F2157-88B1-4CA9-9A93-EDFB2EE72C2F}" type="presOf" srcId="{8CDA1283-FC82-4178-9639-06FA4B1F3EC7}" destId="{F86D607C-FCB4-4B75-A53B-060A3ECE4BEC}" srcOrd="0" destOrd="1" presId="urn:microsoft.com/office/officeart/2005/8/layout/vList4"/>
    <dgm:cxn modelId="{20FD8800-C39B-4357-A6EB-BF1DBA72C606}" type="presOf" srcId="{8F0756C0-631D-444C-90A3-8B93124DB2BC}" destId="{2C9F8E10-714D-4D33-B241-2551F8758178}" srcOrd="0" destOrd="0" presId="urn:microsoft.com/office/officeart/2005/8/layout/vList4"/>
    <dgm:cxn modelId="{8D9FCCB9-3483-40EC-A5A3-9C766A502302}" type="presOf" srcId="{2E00C89F-EA5C-4D31-94C9-C5E42DE883D2}" destId="{26DAB7BC-C231-4542-8A72-31FADF2C3158}" srcOrd="0" destOrd="0" presId="urn:microsoft.com/office/officeart/2005/8/layout/vList4"/>
    <dgm:cxn modelId="{59A4A38D-70A2-40E4-A582-606E6D5B5AED}" type="presOf" srcId="{1D1D7C5A-9873-4A02-B688-E3E9D9C66A3A}" destId="{DFAB9644-1A36-431A-A82E-B31B487B8C37}" srcOrd="1" destOrd="2" presId="urn:microsoft.com/office/officeart/2005/8/layout/vList4"/>
    <dgm:cxn modelId="{5F573F68-3CD1-436B-9788-DA6131C8CA9B}" type="presOf" srcId="{2F9B8DE1-5D4F-487A-943D-E1480C6FEBF5}" destId="{DFAB9644-1A36-431A-A82E-B31B487B8C37}" srcOrd="1" destOrd="1" presId="urn:microsoft.com/office/officeart/2005/8/layout/vList4"/>
    <dgm:cxn modelId="{704B2A8F-390E-4B72-B9D6-ECF71D92F5A1}" srcId="{E67110F3-E9F0-46C7-B4B8-E19E22448CBB}" destId="{8CDA1283-FC82-4178-9639-06FA4B1F3EC7}" srcOrd="0" destOrd="0" parTransId="{C9831E97-9A47-42DB-8299-B0E7B4F54747}" sibTransId="{420E0644-752E-4F7C-980C-8A407BA1A5DD}"/>
    <dgm:cxn modelId="{4BD2092D-8E81-4212-8C96-7D60FD1B1249}" type="presOf" srcId="{1D1D7C5A-9873-4A02-B688-E3E9D9C66A3A}" destId="{2C9F8E10-714D-4D33-B241-2551F8758178}" srcOrd="0" destOrd="2" presId="urn:microsoft.com/office/officeart/2005/8/layout/vList4"/>
    <dgm:cxn modelId="{66D3E823-3EEF-4C8E-B12B-76025CF30ED8}" type="presOf" srcId="{C0D159D9-8ABC-4EC6-9201-D5270303C642}" destId="{F86D607C-FCB4-4B75-A53B-060A3ECE4BEC}" srcOrd="0" destOrd="2" presId="urn:microsoft.com/office/officeart/2005/8/layout/vList4"/>
    <dgm:cxn modelId="{433D6FD2-E22D-4585-BF12-DB2DC1DECFCB}" srcId="{8F0756C0-631D-444C-90A3-8B93124DB2BC}" destId="{2F9B8DE1-5D4F-487A-943D-E1480C6FEBF5}" srcOrd="0" destOrd="0" parTransId="{5CC7BAA1-4FBB-42A2-983E-F8D087A64B64}" sibTransId="{8EFCC211-ECCA-4328-A24C-AEFB1704C150}"/>
    <dgm:cxn modelId="{AE8F18C2-C79B-445A-9050-EF2B83FF5952}" srcId="{2E00C89F-EA5C-4D31-94C9-C5E42DE883D2}" destId="{8F0756C0-631D-444C-90A3-8B93124DB2BC}" srcOrd="1" destOrd="0" parTransId="{4C0EC00F-6765-49C4-9F92-56C37ABD65B6}" sibTransId="{DEEB194F-AD74-4C54-A2C2-4B45C998EBC7}"/>
    <dgm:cxn modelId="{0768EFFD-F011-4A30-B1AD-1C2B017DB6DF}" type="presOf" srcId="{C0D159D9-8ABC-4EC6-9201-D5270303C642}" destId="{27C626CE-F24C-4C65-BF8B-6A83E3B07FCF}" srcOrd="1" destOrd="2" presId="urn:microsoft.com/office/officeart/2005/8/layout/vList4"/>
    <dgm:cxn modelId="{2857C51D-4DAC-4822-90E8-3FCF54BA2C47}" type="presOf" srcId="{E67110F3-E9F0-46C7-B4B8-E19E22448CBB}" destId="{F86D607C-FCB4-4B75-A53B-060A3ECE4BEC}" srcOrd="0" destOrd="0" presId="urn:microsoft.com/office/officeart/2005/8/layout/vList4"/>
    <dgm:cxn modelId="{2E530737-285E-4320-8E2B-1B7DE760321F}" type="presOf" srcId="{6D8870E1-51B7-44A1-8028-3EA1AF98179E}" destId="{F86D607C-FCB4-4B75-A53B-060A3ECE4BEC}" srcOrd="0" destOrd="3" presId="urn:microsoft.com/office/officeart/2005/8/layout/vList4"/>
    <dgm:cxn modelId="{C81EF8B0-E3F6-4B62-BAAD-D4286CAFFD2E}" type="presParOf" srcId="{26DAB7BC-C231-4542-8A72-31FADF2C3158}" destId="{AF9196A8-B224-40C2-AA94-B732EE0CF930}" srcOrd="0" destOrd="0" presId="urn:microsoft.com/office/officeart/2005/8/layout/vList4"/>
    <dgm:cxn modelId="{69053309-CDC5-442F-81B5-D853046CD9B7}" type="presParOf" srcId="{AF9196A8-B224-40C2-AA94-B732EE0CF930}" destId="{F86D607C-FCB4-4B75-A53B-060A3ECE4BEC}" srcOrd="0" destOrd="0" presId="urn:microsoft.com/office/officeart/2005/8/layout/vList4"/>
    <dgm:cxn modelId="{91888C57-8A06-4EFF-8833-5CCE30D5DDF1}" type="presParOf" srcId="{AF9196A8-B224-40C2-AA94-B732EE0CF930}" destId="{869B4A2F-A192-4DEE-B0B9-F30A4270B3C9}" srcOrd="1" destOrd="0" presId="urn:microsoft.com/office/officeart/2005/8/layout/vList4"/>
    <dgm:cxn modelId="{207AA9F0-E472-4F2E-BD9F-16E5A8D48B75}" type="presParOf" srcId="{AF9196A8-B224-40C2-AA94-B732EE0CF930}" destId="{27C626CE-F24C-4C65-BF8B-6A83E3B07FCF}" srcOrd="2" destOrd="0" presId="urn:microsoft.com/office/officeart/2005/8/layout/vList4"/>
    <dgm:cxn modelId="{E3E84D2F-1C77-40D3-B720-4BD8D5BAB3BA}" type="presParOf" srcId="{26DAB7BC-C231-4542-8A72-31FADF2C3158}" destId="{17D9AC07-00E0-468F-BF1D-9854E06FC7F1}" srcOrd="1" destOrd="0" presId="urn:microsoft.com/office/officeart/2005/8/layout/vList4"/>
    <dgm:cxn modelId="{5144D668-CF90-4C37-997F-9ED55AA95B50}" type="presParOf" srcId="{26DAB7BC-C231-4542-8A72-31FADF2C3158}" destId="{E1C69EA0-1CE7-4625-9AA1-2540BA40A4BC}" srcOrd="2" destOrd="0" presId="urn:microsoft.com/office/officeart/2005/8/layout/vList4"/>
    <dgm:cxn modelId="{698B840C-DC8C-4CBA-84E5-B8D5D65802E2}" type="presParOf" srcId="{E1C69EA0-1CE7-4625-9AA1-2540BA40A4BC}" destId="{2C9F8E10-714D-4D33-B241-2551F8758178}" srcOrd="0" destOrd="0" presId="urn:microsoft.com/office/officeart/2005/8/layout/vList4"/>
    <dgm:cxn modelId="{EFFDA838-7778-4FBC-8320-86E8B63F3A2D}" type="presParOf" srcId="{E1C69EA0-1CE7-4625-9AA1-2540BA40A4BC}" destId="{5901A426-6258-4FAB-8129-BD76C14C25FE}" srcOrd="1" destOrd="0" presId="urn:microsoft.com/office/officeart/2005/8/layout/vList4"/>
    <dgm:cxn modelId="{C30C55DD-D6E7-4B9C-89A7-0450CFB2E561}" type="presParOf" srcId="{E1C69EA0-1CE7-4625-9AA1-2540BA40A4BC}" destId="{DFAB9644-1A36-431A-A82E-B31B487B8C3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5554930-7E9A-44A6-893D-32A8229C6E46}" type="doc">
      <dgm:prSet loTypeId="urn:microsoft.com/office/officeart/2008/layout/BendingPictureCaption" loCatId="picture" qsTypeId="urn:microsoft.com/office/officeart/2005/8/quickstyle/simple1" qsCatId="simple" csTypeId="urn:microsoft.com/office/officeart/2005/8/colors/accent4_4" csCatId="accent4" phldr="1"/>
      <dgm:spPr/>
      <dgm:t>
        <a:bodyPr/>
        <a:lstStyle/>
        <a:p>
          <a:endParaRPr lang="en-US"/>
        </a:p>
      </dgm:t>
    </dgm:pt>
    <dgm:pt modelId="{6866C3F7-A44E-4B18-AE66-D3C795C9FE46}">
      <dgm:prSet phldrT="[Text]"/>
      <dgm:spPr>
        <a:solidFill>
          <a:schemeClr val="bg2">
            <a:lumMod val="90000"/>
            <a:lumOff val="10000"/>
          </a:schemeClr>
        </a:solidFill>
      </dgm:spPr>
      <dgm:t>
        <a:bodyPr/>
        <a:lstStyle/>
        <a:p>
          <a:r>
            <a:rPr lang="en-US" strike="sngStrike" dirty="0" smtClean="0">
              <a:latin typeface="Franklin Gothic Medium Cond" panose="020B0606030402020204" pitchFamily="34" charset="0"/>
            </a:rPr>
            <a:t>Rio Evolution, IPCC AR5</a:t>
          </a:r>
          <a:endParaRPr lang="en-US" strike="sngStrike" dirty="0">
            <a:latin typeface="Franklin Gothic Medium Cond" panose="020B0606030402020204" pitchFamily="34" charset="0"/>
          </a:endParaRPr>
        </a:p>
      </dgm:t>
    </dgm:pt>
    <dgm:pt modelId="{42DDD381-E6F9-40C4-A0D4-F218500173F1}" type="parTrans" cxnId="{32132227-BB52-45BA-AD64-AB5C864BBF38}">
      <dgm:prSet/>
      <dgm:spPr/>
      <dgm:t>
        <a:bodyPr/>
        <a:lstStyle/>
        <a:p>
          <a:endParaRPr lang="en-US"/>
        </a:p>
      </dgm:t>
    </dgm:pt>
    <dgm:pt modelId="{F5A40B89-013E-41F4-9726-30E14321E8B7}" type="sibTrans" cxnId="{32132227-BB52-45BA-AD64-AB5C864BBF38}">
      <dgm:prSet/>
      <dgm:spPr/>
      <dgm:t>
        <a:bodyPr/>
        <a:lstStyle/>
        <a:p>
          <a:endParaRPr lang="en-US"/>
        </a:p>
      </dgm:t>
    </dgm:pt>
    <dgm:pt modelId="{97B4D556-5D4A-46B9-A107-EA1E543BDACC}">
      <dgm:prSet phldrT="[Text]"/>
      <dgm:spPr/>
      <dgm:t>
        <a:bodyPr/>
        <a:lstStyle/>
        <a:p>
          <a:r>
            <a:rPr lang="en-US" dirty="0" smtClean="0">
              <a:latin typeface="Franklin Gothic Medium Cond" panose="020B0606030402020204" pitchFamily="34" charset="0"/>
            </a:rPr>
            <a:t>Intl. Finance</a:t>
          </a:r>
          <a:endParaRPr lang="en-US" dirty="0">
            <a:latin typeface="Franklin Gothic Medium Cond" panose="020B0606030402020204" pitchFamily="34" charset="0"/>
          </a:endParaRPr>
        </a:p>
      </dgm:t>
    </dgm:pt>
    <dgm:pt modelId="{A6996B5B-3CB5-4902-9ED6-AF4543943087}" type="parTrans" cxnId="{F884C09A-A76E-40D6-84BA-9F291920BFF5}">
      <dgm:prSet/>
      <dgm:spPr/>
      <dgm:t>
        <a:bodyPr/>
        <a:lstStyle/>
        <a:p>
          <a:endParaRPr lang="en-US"/>
        </a:p>
      </dgm:t>
    </dgm:pt>
    <dgm:pt modelId="{0E0C0878-DCC7-4995-ABAA-BB98EBB33153}" type="sibTrans" cxnId="{F884C09A-A76E-40D6-84BA-9F291920BFF5}">
      <dgm:prSet/>
      <dgm:spPr/>
      <dgm:t>
        <a:bodyPr/>
        <a:lstStyle/>
        <a:p>
          <a:endParaRPr lang="en-US"/>
        </a:p>
      </dgm:t>
    </dgm:pt>
    <dgm:pt modelId="{5102503D-DF8E-4A38-B1C5-F2624FB8009A}">
      <dgm:prSet phldrT="[Text]"/>
      <dgm:spPr/>
      <dgm:t>
        <a:bodyPr/>
        <a:lstStyle/>
        <a:p>
          <a:r>
            <a:rPr lang="en-US" dirty="0" smtClean="0">
              <a:latin typeface="Franklin Gothic Medium Cond" panose="020B0606030402020204" pitchFamily="34" charset="0"/>
            </a:rPr>
            <a:t>Natl. Finance</a:t>
          </a:r>
          <a:endParaRPr lang="en-US" dirty="0">
            <a:latin typeface="Franklin Gothic Medium Cond" panose="020B0606030402020204" pitchFamily="34" charset="0"/>
          </a:endParaRPr>
        </a:p>
      </dgm:t>
    </dgm:pt>
    <dgm:pt modelId="{F7CB31D7-4120-4B8D-B6BB-3609F9911A48}" type="parTrans" cxnId="{28793775-DDE3-4D72-8211-925EECF0AC85}">
      <dgm:prSet/>
      <dgm:spPr/>
      <dgm:t>
        <a:bodyPr/>
        <a:lstStyle/>
        <a:p>
          <a:endParaRPr lang="en-US"/>
        </a:p>
      </dgm:t>
    </dgm:pt>
    <dgm:pt modelId="{26B600BB-9432-4861-AB56-EE270600CABE}" type="sibTrans" cxnId="{28793775-DDE3-4D72-8211-925EECF0AC85}">
      <dgm:prSet/>
      <dgm:spPr/>
      <dgm:t>
        <a:bodyPr/>
        <a:lstStyle/>
        <a:p>
          <a:endParaRPr lang="en-US"/>
        </a:p>
      </dgm:t>
    </dgm:pt>
    <dgm:pt modelId="{0F6AE485-4D71-4C29-9C34-EB86A1A4AF2E}">
      <dgm:prSet phldrT="[Text]"/>
      <dgm:spPr>
        <a:solidFill>
          <a:schemeClr val="bg2">
            <a:lumMod val="90000"/>
            <a:lumOff val="10000"/>
          </a:schemeClr>
        </a:solidFill>
        <a:ln>
          <a:solidFill>
            <a:schemeClr val="tx1"/>
          </a:solidFill>
        </a:ln>
      </dgm:spPr>
      <dgm:t>
        <a:bodyPr/>
        <a:lstStyle/>
        <a:p>
          <a:r>
            <a:rPr lang="en-US" strike="sngStrike" dirty="0" smtClean="0">
              <a:effectLst/>
              <a:latin typeface="Franklin Gothic Medium Cond" panose="020B0606030402020204" pitchFamily="34" charset="0"/>
            </a:rPr>
            <a:t>Kyoto to Paris</a:t>
          </a:r>
          <a:endParaRPr lang="en-US" strike="sngStrike" dirty="0">
            <a:effectLst/>
            <a:latin typeface="Franklin Gothic Medium Cond" panose="020B0606030402020204" pitchFamily="34" charset="0"/>
          </a:endParaRPr>
        </a:p>
      </dgm:t>
    </dgm:pt>
    <dgm:pt modelId="{732449FC-EA7A-441E-870A-AF0918890D75}" type="parTrans" cxnId="{144C97E8-66F6-44C6-9DE0-C429551BB85F}">
      <dgm:prSet/>
      <dgm:spPr/>
      <dgm:t>
        <a:bodyPr/>
        <a:lstStyle/>
        <a:p>
          <a:endParaRPr lang="en-US"/>
        </a:p>
      </dgm:t>
    </dgm:pt>
    <dgm:pt modelId="{057A534E-16F9-4CFE-9419-37BBF0C4AFE7}" type="sibTrans" cxnId="{144C97E8-66F6-44C6-9DE0-C429551BB85F}">
      <dgm:prSet/>
      <dgm:spPr/>
      <dgm:t>
        <a:bodyPr/>
        <a:lstStyle/>
        <a:p>
          <a:endParaRPr lang="en-US"/>
        </a:p>
      </dgm:t>
    </dgm:pt>
    <dgm:pt modelId="{6A7494E3-AD68-49FB-A069-9A5277947044}">
      <dgm:prSet phldrT="[Text]"/>
      <dgm:spPr>
        <a:solidFill>
          <a:schemeClr val="accent2"/>
        </a:solidFill>
      </dgm:spPr>
      <dgm:t>
        <a:bodyPr/>
        <a:lstStyle/>
        <a:p>
          <a:r>
            <a:rPr lang="en-US" dirty="0" smtClean="0">
              <a:latin typeface="Franklin Gothic Medium Cond" panose="020B0606030402020204" pitchFamily="34" charset="0"/>
            </a:rPr>
            <a:t>India’s Stand</a:t>
          </a:r>
          <a:endParaRPr lang="en-US" dirty="0">
            <a:latin typeface="Franklin Gothic Medium Cond" panose="020B0606030402020204" pitchFamily="34" charset="0"/>
          </a:endParaRPr>
        </a:p>
      </dgm:t>
    </dgm:pt>
    <dgm:pt modelId="{F582B805-3385-438B-94B0-660E8C1B1B77}" type="parTrans" cxnId="{A4A7C632-1F54-496E-9D88-FF01824DB349}">
      <dgm:prSet/>
      <dgm:spPr/>
      <dgm:t>
        <a:bodyPr/>
        <a:lstStyle/>
        <a:p>
          <a:endParaRPr lang="en-US"/>
        </a:p>
      </dgm:t>
    </dgm:pt>
    <dgm:pt modelId="{11EAD419-26A5-4A59-B543-107518D2BD84}" type="sibTrans" cxnId="{A4A7C632-1F54-496E-9D88-FF01824DB349}">
      <dgm:prSet/>
      <dgm:spPr/>
      <dgm:t>
        <a:bodyPr/>
        <a:lstStyle/>
        <a:p>
          <a:endParaRPr lang="en-US"/>
        </a:p>
      </dgm:t>
    </dgm:pt>
    <dgm:pt modelId="{66777701-3249-472B-BB2F-6DD98C5B4489}" type="pres">
      <dgm:prSet presAssocID="{25554930-7E9A-44A6-893D-32A8229C6E46}" presName="diagram" presStyleCnt="0">
        <dgm:presLayoutVars>
          <dgm:dir/>
        </dgm:presLayoutVars>
      </dgm:prSet>
      <dgm:spPr/>
      <dgm:t>
        <a:bodyPr/>
        <a:lstStyle/>
        <a:p>
          <a:endParaRPr lang="en-US"/>
        </a:p>
      </dgm:t>
    </dgm:pt>
    <dgm:pt modelId="{E8AAA17D-BC01-40C3-B7D9-BDF2E5CB8663}" type="pres">
      <dgm:prSet presAssocID="{6866C3F7-A44E-4B18-AE66-D3C795C9FE46}" presName="composite" presStyleCnt="0"/>
      <dgm:spPr/>
    </dgm:pt>
    <dgm:pt modelId="{AD3F2361-9061-4969-856E-25B6A6C5055B}" type="pres">
      <dgm:prSet presAssocID="{6866C3F7-A44E-4B18-AE66-D3C795C9FE46}" presName="Image" presStyleLbl="bgShp" presStyleIdx="0" presStyleCnt="5" custScaleX="124601"/>
      <dgm:spPr>
        <a:blipFill rotWithShape="1">
          <a:blip xmlns:r="http://schemas.openxmlformats.org/officeDocument/2006/relationships" r:embed="rId1"/>
          <a:stretch>
            <a:fillRect/>
          </a:stretch>
        </a:blipFill>
      </dgm:spPr>
    </dgm:pt>
    <dgm:pt modelId="{7DC58103-6D49-44B7-A411-7EF167CC21FA}" type="pres">
      <dgm:prSet presAssocID="{6866C3F7-A44E-4B18-AE66-D3C795C9FE46}" presName="Parent" presStyleLbl="node0" presStyleIdx="0" presStyleCnt="5" custScaleX="184368">
        <dgm:presLayoutVars>
          <dgm:bulletEnabled val="1"/>
        </dgm:presLayoutVars>
      </dgm:prSet>
      <dgm:spPr/>
      <dgm:t>
        <a:bodyPr/>
        <a:lstStyle/>
        <a:p>
          <a:endParaRPr lang="en-US"/>
        </a:p>
      </dgm:t>
    </dgm:pt>
    <dgm:pt modelId="{59F059C5-CA05-4491-80C7-8586AE8DDC86}" type="pres">
      <dgm:prSet presAssocID="{F5A40B89-013E-41F4-9726-30E14321E8B7}" presName="sibTrans" presStyleCnt="0"/>
      <dgm:spPr/>
    </dgm:pt>
    <dgm:pt modelId="{839CFDBE-5207-428C-9A5D-1B5B56EE8282}" type="pres">
      <dgm:prSet presAssocID="{0F6AE485-4D71-4C29-9C34-EB86A1A4AF2E}" presName="composite" presStyleCnt="0"/>
      <dgm:spPr/>
    </dgm:pt>
    <dgm:pt modelId="{A0ACBEA9-884B-4823-8FD2-0AE0B8FD0CC0}" type="pres">
      <dgm:prSet presAssocID="{0F6AE485-4D71-4C29-9C34-EB86A1A4AF2E}" presName="Image" presStyleLbl="bgShp" presStyleIdx="1" presStyleCnt="5" custScaleX="116962"/>
      <dgm:spPr>
        <a:blipFill rotWithShape="1">
          <a:blip xmlns:r="http://schemas.openxmlformats.org/officeDocument/2006/relationships" r:embed="rId2"/>
          <a:stretch>
            <a:fillRect/>
          </a:stretch>
        </a:blipFill>
      </dgm:spPr>
    </dgm:pt>
    <dgm:pt modelId="{4A75B482-DD4D-4A66-936D-7D8F977588C0}" type="pres">
      <dgm:prSet presAssocID="{0F6AE485-4D71-4C29-9C34-EB86A1A4AF2E}" presName="Parent" presStyleLbl="node0" presStyleIdx="1" presStyleCnt="5">
        <dgm:presLayoutVars>
          <dgm:bulletEnabled val="1"/>
        </dgm:presLayoutVars>
      </dgm:prSet>
      <dgm:spPr/>
      <dgm:t>
        <a:bodyPr/>
        <a:lstStyle/>
        <a:p>
          <a:endParaRPr lang="en-US"/>
        </a:p>
      </dgm:t>
    </dgm:pt>
    <dgm:pt modelId="{775A79DD-DDDF-4683-B1A9-B48ABC1152EA}" type="pres">
      <dgm:prSet presAssocID="{057A534E-16F9-4CFE-9419-37BBF0C4AFE7}" presName="sibTrans" presStyleCnt="0"/>
      <dgm:spPr/>
    </dgm:pt>
    <dgm:pt modelId="{A58A7542-2C2D-4E6D-86D6-F43AC04D0105}" type="pres">
      <dgm:prSet presAssocID="{6A7494E3-AD68-49FB-A069-9A5277947044}" presName="composite" presStyleCnt="0"/>
      <dgm:spPr/>
    </dgm:pt>
    <dgm:pt modelId="{53A2E151-F0D9-4A7B-8261-A043A2E08519}" type="pres">
      <dgm:prSet presAssocID="{6A7494E3-AD68-49FB-A069-9A5277947044}" presName="Image" presStyleLbl="bgShp" presStyleIdx="2" presStyleCnt="5" custScaleX="129233"/>
      <dgm:spPr>
        <a:blipFill rotWithShape="1">
          <a:blip xmlns:r="http://schemas.openxmlformats.org/officeDocument/2006/relationships" r:embed="rId3"/>
          <a:stretch>
            <a:fillRect/>
          </a:stretch>
        </a:blipFill>
      </dgm:spPr>
    </dgm:pt>
    <dgm:pt modelId="{45669E1B-6ADF-4D5E-BA5C-C0A413D0BE9A}" type="pres">
      <dgm:prSet presAssocID="{6A7494E3-AD68-49FB-A069-9A5277947044}" presName="Parent" presStyleLbl="node0" presStyleIdx="2" presStyleCnt="5">
        <dgm:presLayoutVars>
          <dgm:bulletEnabled val="1"/>
        </dgm:presLayoutVars>
      </dgm:prSet>
      <dgm:spPr/>
      <dgm:t>
        <a:bodyPr/>
        <a:lstStyle/>
        <a:p>
          <a:endParaRPr lang="en-US"/>
        </a:p>
      </dgm:t>
    </dgm:pt>
    <dgm:pt modelId="{DD0744FC-9998-49CF-AF45-2A010D601232}" type="pres">
      <dgm:prSet presAssocID="{11EAD419-26A5-4A59-B543-107518D2BD84}" presName="sibTrans" presStyleCnt="0"/>
      <dgm:spPr/>
    </dgm:pt>
    <dgm:pt modelId="{C98EAFF9-8A9B-495B-8E0E-69417132FFC0}" type="pres">
      <dgm:prSet presAssocID="{97B4D556-5D4A-46B9-A107-EA1E543BDACC}" presName="composite" presStyleCnt="0"/>
      <dgm:spPr/>
    </dgm:pt>
    <dgm:pt modelId="{7CB1FCEB-6E66-4B4B-BCB2-18A6E55539D1}" type="pres">
      <dgm:prSet presAssocID="{97B4D556-5D4A-46B9-A107-EA1E543BDACC}" presName="Image" presStyleLbl="bgShp" presStyleIdx="3" presStyleCnt="5" custScaleX="123778"/>
      <dgm:spPr>
        <a:blipFill rotWithShape="1">
          <a:blip xmlns:r="http://schemas.openxmlformats.org/officeDocument/2006/relationships" r:embed="rId4"/>
          <a:stretch>
            <a:fillRect/>
          </a:stretch>
        </a:blipFill>
      </dgm:spPr>
    </dgm:pt>
    <dgm:pt modelId="{0EB92757-0BFA-4F9C-A8AD-7651C976CD6F}" type="pres">
      <dgm:prSet presAssocID="{97B4D556-5D4A-46B9-A107-EA1E543BDACC}" presName="Parent" presStyleLbl="node0" presStyleIdx="3" presStyleCnt="5">
        <dgm:presLayoutVars>
          <dgm:bulletEnabled val="1"/>
        </dgm:presLayoutVars>
      </dgm:prSet>
      <dgm:spPr/>
      <dgm:t>
        <a:bodyPr/>
        <a:lstStyle/>
        <a:p>
          <a:endParaRPr lang="en-US"/>
        </a:p>
      </dgm:t>
    </dgm:pt>
    <dgm:pt modelId="{6510D154-EFBF-424F-AA80-C98B7AF60F00}" type="pres">
      <dgm:prSet presAssocID="{0E0C0878-DCC7-4995-ABAA-BB98EBB33153}" presName="sibTrans" presStyleCnt="0"/>
      <dgm:spPr/>
    </dgm:pt>
    <dgm:pt modelId="{F2622685-5BEF-4B0C-8689-3F459A02D71A}" type="pres">
      <dgm:prSet presAssocID="{5102503D-DF8E-4A38-B1C5-F2624FB8009A}" presName="composite" presStyleCnt="0"/>
      <dgm:spPr/>
    </dgm:pt>
    <dgm:pt modelId="{4BDF96ED-E02E-48D2-AFF8-E4600149D484}" type="pres">
      <dgm:prSet presAssocID="{5102503D-DF8E-4A38-B1C5-F2624FB8009A}" presName="Image" presStyleLbl="bgShp" presStyleIdx="4" presStyleCnt="5" custScaleY="71066"/>
      <dgm:spPr>
        <a:blipFill rotWithShape="1">
          <a:blip xmlns:r="http://schemas.openxmlformats.org/officeDocument/2006/relationships" r:embed="rId5"/>
          <a:stretch>
            <a:fillRect/>
          </a:stretch>
        </a:blipFill>
      </dgm:spPr>
      <dgm:t>
        <a:bodyPr/>
        <a:lstStyle/>
        <a:p>
          <a:endParaRPr lang="en-US"/>
        </a:p>
      </dgm:t>
    </dgm:pt>
    <dgm:pt modelId="{E9052A1B-E22D-4DD1-AB48-E179CBB21094}" type="pres">
      <dgm:prSet presAssocID="{5102503D-DF8E-4A38-B1C5-F2624FB8009A}" presName="Parent" presStyleLbl="node0" presStyleIdx="4" presStyleCnt="5">
        <dgm:presLayoutVars>
          <dgm:bulletEnabled val="1"/>
        </dgm:presLayoutVars>
      </dgm:prSet>
      <dgm:spPr/>
      <dgm:t>
        <a:bodyPr/>
        <a:lstStyle/>
        <a:p>
          <a:endParaRPr lang="en-US"/>
        </a:p>
      </dgm:t>
    </dgm:pt>
  </dgm:ptLst>
  <dgm:cxnLst>
    <dgm:cxn modelId="{96B39DD2-0C13-4ECC-8165-8A05F83A3BF3}" type="presOf" srcId="{25554930-7E9A-44A6-893D-32A8229C6E46}" destId="{66777701-3249-472B-BB2F-6DD98C5B4489}" srcOrd="0" destOrd="0" presId="urn:microsoft.com/office/officeart/2008/layout/BendingPictureCaption"/>
    <dgm:cxn modelId="{9BF6F3A4-664A-43E6-9060-0A0D7117E360}" type="presOf" srcId="{97B4D556-5D4A-46B9-A107-EA1E543BDACC}" destId="{0EB92757-0BFA-4F9C-A8AD-7651C976CD6F}" srcOrd="0" destOrd="0" presId="urn:microsoft.com/office/officeart/2008/layout/BendingPictureCaption"/>
    <dgm:cxn modelId="{F807E06B-0591-4C9E-AE86-8206A21C41B7}" type="presOf" srcId="{0F6AE485-4D71-4C29-9C34-EB86A1A4AF2E}" destId="{4A75B482-DD4D-4A66-936D-7D8F977588C0}" srcOrd="0" destOrd="0" presId="urn:microsoft.com/office/officeart/2008/layout/BendingPictureCaption"/>
    <dgm:cxn modelId="{144C97E8-66F6-44C6-9DE0-C429551BB85F}" srcId="{25554930-7E9A-44A6-893D-32A8229C6E46}" destId="{0F6AE485-4D71-4C29-9C34-EB86A1A4AF2E}" srcOrd="1" destOrd="0" parTransId="{732449FC-EA7A-441E-870A-AF0918890D75}" sibTransId="{057A534E-16F9-4CFE-9419-37BBF0C4AFE7}"/>
    <dgm:cxn modelId="{F884C09A-A76E-40D6-84BA-9F291920BFF5}" srcId="{25554930-7E9A-44A6-893D-32A8229C6E46}" destId="{97B4D556-5D4A-46B9-A107-EA1E543BDACC}" srcOrd="3" destOrd="0" parTransId="{A6996B5B-3CB5-4902-9ED6-AF4543943087}" sibTransId="{0E0C0878-DCC7-4995-ABAA-BB98EBB33153}"/>
    <dgm:cxn modelId="{32132227-BB52-45BA-AD64-AB5C864BBF38}" srcId="{25554930-7E9A-44A6-893D-32A8229C6E46}" destId="{6866C3F7-A44E-4B18-AE66-D3C795C9FE46}" srcOrd="0" destOrd="0" parTransId="{42DDD381-E6F9-40C4-A0D4-F218500173F1}" sibTransId="{F5A40B89-013E-41F4-9726-30E14321E8B7}"/>
    <dgm:cxn modelId="{6BFD6450-0AD0-49E2-B2C4-CB256746526C}" type="presOf" srcId="{5102503D-DF8E-4A38-B1C5-F2624FB8009A}" destId="{E9052A1B-E22D-4DD1-AB48-E179CBB21094}" srcOrd="0" destOrd="0" presId="urn:microsoft.com/office/officeart/2008/layout/BendingPictureCaption"/>
    <dgm:cxn modelId="{5167D8BE-315C-4C16-AE9F-9AB3E6949201}" type="presOf" srcId="{6866C3F7-A44E-4B18-AE66-D3C795C9FE46}" destId="{7DC58103-6D49-44B7-A411-7EF167CC21FA}" srcOrd="0" destOrd="0" presId="urn:microsoft.com/office/officeart/2008/layout/BendingPictureCaption"/>
    <dgm:cxn modelId="{15FBAB94-D2C1-44AD-9BC7-3764E25A3A2C}" type="presOf" srcId="{6A7494E3-AD68-49FB-A069-9A5277947044}" destId="{45669E1B-6ADF-4D5E-BA5C-C0A413D0BE9A}" srcOrd="0" destOrd="0" presId="urn:microsoft.com/office/officeart/2008/layout/BendingPictureCaption"/>
    <dgm:cxn modelId="{28793775-DDE3-4D72-8211-925EECF0AC85}" srcId="{25554930-7E9A-44A6-893D-32A8229C6E46}" destId="{5102503D-DF8E-4A38-B1C5-F2624FB8009A}" srcOrd="4" destOrd="0" parTransId="{F7CB31D7-4120-4B8D-B6BB-3609F9911A48}" sibTransId="{26B600BB-9432-4861-AB56-EE270600CABE}"/>
    <dgm:cxn modelId="{A4A7C632-1F54-496E-9D88-FF01824DB349}" srcId="{25554930-7E9A-44A6-893D-32A8229C6E46}" destId="{6A7494E3-AD68-49FB-A069-9A5277947044}" srcOrd="2" destOrd="0" parTransId="{F582B805-3385-438B-94B0-660E8C1B1B77}" sibTransId="{11EAD419-26A5-4A59-B543-107518D2BD84}"/>
    <dgm:cxn modelId="{15251ACD-4BEE-4647-A917-24629D136D6F}" type="presParOf" srcId="{66777701-3249-472B-BB2F-6DD98C5B4489}" destId="{E8AAA17D-BC01-40C3-B7D9-BDF2E5CB8663}" srcOrd="0" destOrd="0" presId="urn:microsoft.com/office/officeart/2008/layout/BendingPictureCaption"/>
    <dgm:cxn modelId="{30BCAF1B-8F70-4888-B200-930D2F3EEE0F}" type="presParOf" srcId="{E8AAA17D-BC01-40C3-B7D9-BDF2E5CB8663}" destId="{AD3F2361-9061-4969-856E-25B6A6C5055B}" srcOrd="0" destOrd="0" presId="urn:microsoft.com/office/officeart/2008/layout/BendingPictureCaption"/>
    <dgm:cxn modelId="{0276D733-EB1C-4829-811C-506D35823DE3}" type="presParOf" srcId="{E8AAA17D-BC01-40C3-B7D9-BDF2E5CB8663}" destId="{7DC58103-6D49-44B7-A411-7EF167CC21FA}" srcOrd="1" destOrd="0" presId="urn:microsoft.com/office/officeart/2008/layout/BendingPictureCaption"/>
    <dgm:cxn modelId="{A387F921-8A2D-4ECB-AAD4-523FBDCF6D1C}" type="presParOf" srcId="{66777701-3249-472B-BB2F-6DD98C5B4489}" destId="{59F059C5-CA05-4491-80C7-8586AE8DDC86}" srcOrd="1" destOrd="0" presId="urn:microsoft.com/office/officeart/2008/layout/BendingPictureCaption"/>
    <dgm:cxn modelId="{5F817842-836F-4F8B-B6BC-C50813245086}" type="presParOf" srcId="{66777701-3249-472B-BB2F-6DD98C5B4489}" destId="{839CFDBE-5207-428C-9A5D-1B5B56EE8282}" srcOrd="2" destOrd="0" presId="urn:microsoft.com/office/officeart/2008/layout/BendingPictureCaption"/>
    <dgm:cxn modelId="{DCE6E00E-5293-4A5C-AFD7-6DDF039498B4}" type="presParOf" srcId="{839CFDBE-5207-428C-9A5D-1B5B56EE8282}" destId="{A0ACBEA9-884B-4823-8FD2-0AE0B8FD0CC0}" srcOrd="0" destOrd="0" presId="urn:microsoft.com/office/officeart/2008/layout/BendingPictureCaption"/>
    <dgm:cxn modelId="{89CC54A2-7748-48BA-AEBF-A727495C1E3D}" type="presParOf" srcId="{839CFDBE-5207-428C-9A5D-1B5B56EE8282}" destId="{4A75B482-DD4D-4A66-936D-7D8F977588C0}" srcOrd="1" destOrd="0" presId="urn:microsoft.com/office/officeart/2008/layout/BendingPictureCaption"/>
    <dgm:cxn modelId="{772AC657-BC50-4759-AFEC-5DB3951667A6}" type="presParOf" srcId="{66777701-3249-472B-BB2F-6DD98C5B4489}" destId="{775A79DD-DDDF-4683-B1A9-B48ABC1152EA}" srcOrd="3" destOrd="0" presId="urn:microsoft.com/office/officeart/2008/layout/BendingPictureCaption"/>
    <dgm:cxn modelId="{430E3DFB-1ADD-4947-B282-FF59EF097376}" type="presParOf" srcId="{66777701-3249-472B-BB2F-6DD98C5B4489}" destId="{A58A7542-2C2D-4E6D-86D6-F43AC04D0105}" srcOrd="4" destOrd="0" presId="urn:microsoft.com/office/officeart/2008/layout/BendingPictureCaption"/>
    <dgm:cxn modelId="{4EBFE62F-C50E-4D44-87DE-1285A80C88A1}" type="presParOf" srcId="{A58A7542-2C2D-4E6D-86D6-F43AC04D0105}" destId="{53A2E151-F0D9-4A7B-8261-A043A2E08519}" srcOrd="0" destOrd="0" presId="urn:microsoft.com/office/officeart/2008/layout/BendingPictureCaption"/>
    <dgm:cxn modelId="{BCB1B425-5909-4D7D-B5EB-580C15D9C150}" type="presParOf" srcId="{A58A7542-2C2D-4E6D-86D6-F43AC04D0105}" destId="{45669E1B-6ADF-4D5E-BA5C-C0A413D0BE9A}" srcOrd="1" destOrd="0" presId="urn:microsoft.com/office/officeart/2008/layout/BendingPictureCaption"/>
    <dgm:cxn modelId="{1419BF28-41EC-4B08-B36D-073BC72D72CB}" type="presParOf" srcId="{66777701-3249-472B-BB2F-6DD98C5B4489}" destId="{DD0744FC-9998-49CF-AF45-2A010D601232}" srcOrd="5" destOrd="0" presId="urn:microsoft.com/office/officeart/2008/layout/BendingPictureCaption"/>
    <dgm:cxn modelId="{3915B692-8E75-45DC-9221-631EF23F1A35}" type="presParOf" srcId="{66777701-3249-472B-BB2F-6DD98C5B4489}" destId="{C98EAFF9-8A9B-495B-8E0E-69417132FFC0}" srcOrd="6" destOrd="0" presId="urn:microsoft.com/office/officeart/2008/layout/BendingPictureCaption"/>
    <dgm:cxn modelId="{8B6D123B-92DE-42BA-BA27-229ABEFBA3FC}" type="presParOf" srcId="{C98EAFF9-8A9B-495B-8E0E-69417132FFC0}" destId="{7CB1FCEB-6E66-4B4B-BCB2-18A6E55539D1}" srcOrd="0" destOrd="0" presId="urn:microsoft.com/office/officeart/2008/layout/BendingPictureCaption"/>
    <dgm:cxn modelId="{2F247A55-2E1A-4ECF-94CB-07A01402B682}" type="presParOf" srcId="{C98EAFF9-8A9B-495B-8E0E-69417132FFC0}" destId="{0EB92757-0BFA-4F9C-A8AD-7651C976CD6F}" srcOrd="1" destOrd="0" presId="urn:microsoft.com/office/officeart/2008/layout/BendingPictureCaption"/>
    <dgm:cxn modelId="{02F75318-89CE-4EE4-BB27-ED233F993A27}" type="presParOf" srcId="{66777701-3249-472B-BB2F-6DD98C5B4489}" destId="{6510D154-EFBF-424F-AA80-C98B7AF60F00}" srcOrd="7" destOrd="0" presId="urn:microsoft.com/office/officeart/2008/layout/BendingPictureCaption"/>
    <dgm:cxn modelId="{07A93428-A4DA-49C6-9DE8-C0E2DB70AA03}" type="presParOf" srcId="{66777701-3249-472B-BB2F-6DD98C5B4489}" destId="{F2622685-5BEF-4B0C-8689-3F459A02D71A}" srcOrd="8" destOrd="0" presId="urn:microsoft.com/office/officeart/2008/layout/BendingPictureCaption"/>
    <dgm:cxn modelId="{6AA6AE71-E6BE-4422-9447-6717D2D3C985}" type="presParOf" srcId="{F2622685-5BEF-4B0C-8689-3F459A02D71A}" destId="{4BDF96ED-E02E-48D2-AFF8-E4600149D484}" srcOrd="0" destOrd="0" presId="urn:microsoft.com/office/officeart/2008/layout/BendingPictureCaption"/>
    <dgm:cxn modelId="{FDA92244-D276-4D32-AAC2-39BF3D71118A}" type="presParOf" srcId="{F2622685-5BEF-4B0C-8689-3F459A02D71A}" destId="{E9052A1B-E22D-4DD1-AB48-E179CBB21094}"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76F3F97-AA76-4376-B44E-E34B1E21C954}" type="doc">
      <dgm:prSet loTypeId="urn:microsoft.com/office/officeart/2008/layout/TitlePictureLineup" loCatId="picture" qsTypeId="urn:microsoft.com/office/officeart/2005/8/quickstyle/simple1" qsCatId="simple" csTypeId="urn:microsoft.com/office/officeart/2005/8/colors/accent1_3" csCatId="accent1" phldr="1"/>
      <dgm:spPr/>
    </dgm:pt>
    <dgm:pt modelId="{97075780-1CF5-4865-BA7A-F3CE81A9D3E8}">
      <dgm:prSet phldrT="[Text]"/>
      <dgm:spPr/>
      <dgm:t>
        <a:bodyPr/>
        <a:lstStyle/>
        <a:p>
          <a:r>
            <a:rPr lang="en-US" dirty="0" smtClean="0">
              <a:latin typeface="Franklin Gothic Medium Cond" panose="020B0606030402020204" pitchFamily="34" charset="0"/>
            </a:rPr>
            <a:t>CBDR</a:t>
          </a:r>
          <a:endParaRPr lang="en-US" dirty="0">
            <a:latin typeface="Franklin Gothic Medium Cond" panose="020B0606030402020204" pitchFamily="34" charset="0"/>
          </a:endParaRPr>
        </a:p>
      </dgm:t>
    </dgm:pt>
    <dgm:pt modelId="{58B41636-A8A6-4BC4-99CA-21721D976B73}" type="parTrans" cxnId="{43BC18DC-3468-4A66-AC83-29E76D2E66C1}">
      <dgm:prSet/>
      <dgm:spPr/>
      <dgm:t>
        <a:bodyPr/>
        <a:lstStyle/>
        <a:p>
          <a:endParaRPr lang="en-US"/>
        </a:p>
      </dgm:t>
    </dgm:pt>
    <dgm:pt modelId="{8D57685E-A421-4DCF-ACD3-6C1213961EA9}" type="sibTrans" cxnId="{43BC18DC-3468-4A66-AC83-29E76D2E66C1}">
      <dgm:prSet/>
      <dgm:spPr/>
      <dgm:t>
        <a:bodyPr/>
        <a:lstStyle/>
        <a:p>
          <a:endParaRPr lang="en-US"/>
        </a:p>
      </dgm:t>
    </dgm:pt>
    <dgm:pt modelId="{868841AF-41C6-4EF7-A169-7A8BE8B16EF3}">
      <dgm:prSet phldrT="[Text]"/>
      <dgm:spPr/>
      <dgm:t>
        <a:bodyPr/>
        <a:lstStyle/>
        <a:p>
          <a:r>
            <a:rPr lang="en-US" dirty="0" smtClean="0">
              <a:latin typeface="Franklin Gothic Medium Cond" panose="020B0606030402020204" pitchFamily="34" charset="0"/>
            </a:rPr>
            <a:t>Funding</a:t>
          </a:r>
          <a:endParaRPr lang="en-US" dirty="0">
            <a:latin typeface="Franklin Gothic Medium Cond" panose="020B0606030402020204" pitchFamily="34" charset="0"/>
          </a:endParaRPr>
        </a:p>
      </dgm:t>
    </dgm:pt>
    <dgm:pt modelId="{608D62C6-4132-461E-B19C-AC5534D58FE2}" type="parTrans" cxnId="{2A104A3B-B5BF-4DA3-942D-11EBA6F8655A}">
      <dgm:prSet/>
      <dgm:spPr/>
      <dgm:t>
        <a:bodyPr/>
        <a:lstStyle/>
        <a:p>
          <a:endParaRPr lang="en-US"/>
        </a:p>
      </dgm:t>
    </dgm:pt>
    <dgm:pt modelId="{48457093-A8C3-488B-8B04-DE1FC7C77CFC}" type="sibTrans" cxnId="{2A104A3B-B5BF-4DA3-942D-11EBA6F8655A}">
      <dgm:prSet/>
      <dgm:spPr/>
      <dgm:t>
        <a:bodyPr/>
        <a:lstStyle/>
        <a:p>
          <a:endParaRPr lang="en-US"/>
        </a:p>
      </dgm:t>
    </dgm:pt>
    <dgm:pt modelId="{25288CF2-776A-47A6-806F-749E92DB1BE8}">
      <dgm:prSet phldrT="[Text]"/>
      <dgm:spPr/>
      <dgm:t>
        <a:bodyPr/>
        <a:lstStyle/>
        <a:p>
          <a:r>
            <a:rPr lang="en-US" dirty="0" smtClean="0">
              <a:latin typeface="Franklin Gothic Medium Cond" panose="020B0606030402020204" pitchFamily="34" charset="0"/>
            </a:rPr>
            <a:t>Tech Transfer</a:t>
          </a:r>
          <a:endParaRPr lang="en-US" dirty="0">
            <a:latin typeface="Franklin Gothic Medium Cond" panose="020B0606030402020204" pitchFamily="34" charset="0"/>
          </a:endParaRPr>
        </a:p>
      </dgm:t>
    </dgm:pt>
    <dgm:pt modelId="{1AA61B57-CE6E-48E3-9D42-1F081BCE81B7}" type="parTrans" cxnId="{2DC33FFD-0E1E-4505-B389-36D6581D5805}">
      <dgm:prSet/>
      <dgm:spPr/>
      <dgm:t>
        <a:bodyPr/>
        <a:lstStyle/>
        <a:p>
          <a:endParaRPr lang="en-US"/>
        </a:p>
      </dgm:t>
    </dgm:pt>
    <dgm:pt modelId="{CD4FC511-8021-4111-B76D-D30A2A474CAA}" type="sibTrans" cxnId="{2DC33FFD-0E1E-4505-B389-36D6581D5805}">
      <dgm:prSet/>
      <dgm:spPr/>
      <dgm:t>
        <a:bodyPr/>
        <a:lstStyle/>
        <a:p>
          <a:endParaRPr lang="en-US"/>
        </a:p>
      </dgm:t>
    </dgm:pt>
    <dgm:pt modelId="{623C46D3-517E-435E-8253-99CC0B9A045B}">
      <dgm:prSet phldrT="[Text]"/>
      <dgm:spPr/>
      <dgm:t>
        <a:bodyPr/>
        <a:lstStyle/>
        <a:p>
          <a:r>
            <a:rPr lang="en-US" dirty="0" smtClean="0">
              <a:latin typeface="Franklin Gothic Medium Cond" panose="020B0606030402020204" pitchFamily="34" charset="0"/>
            </a:rPr>
            <a:t>Yet to reap fruits</a:t>
          </a:r>
          <a:endParaRPr lang="en-US" dirty="0">
            <a:latin typeface="Franklin Gothic Medium Cond" panose="020B0606030402020204" pitchFamily="34" charset="0"/>
          </a:endParaRPr>
        </a:p>
      </dgm:t>
    </dgm:pt>
    <dgm:pt modelId="{DC2BFBAF-E73D-461D-9801-9E1B9EB019F3}" type="parTrans" cxnId="{8692C1BF-2D51-45ED-B844-1AE316E3239D}">
      <dgm:prSet/>
      <dgm:spPr/>
      <dgm:t>
        <a:bodyPr/>
        <a:lstStyle/>
        <a:p>
          <a:endParaRPr lang="en-US"/>
        </a:p>
      </dgm:t>
    </dgm:pt>
    <dgm:pt modelId="{6976D32B-A509-411B-AA17-4C938E9A67EC}" type="sibTrans" cxnId="{8692C1BF-2D51-45ED-B844-1AE316E3239D}">
      <dgm:prSet/>
      <dgm:spPr/>
      <dgm:t>
        <a:bodyPr/>
        <a:lstStyle/>
        <a:p>
          <a:endParaRPr lang="en-US"/>
        </a:p>
      </dgm:t>
    </dgm:pt>
    <dgm:pt modelId="{07532116-52C6-4EB0-8B40-D9CC39F6687B}">
      <dgm:prSet phldrT="[Text]"/>
      <dgm:spPr/>
      <dgm:t>
        <a:bodyPr/>
        <a:lstStyle/>
        <a:p>
          <a:r>
            <a:rPr lang="en-US" dirty="0" smtClean="0">
              <a:latin typeface="Franklin Gothic Medium Cond" panose="020B0606030402020204" pitchFamily="34" charset="0"/>
            </a:rPr>
            <a:t>poverty</a:t>
          </a:r>
          <a:endParaRPr lang="en-US" dirty="0">
            <a:latin typeface="Franklin Gothic Medium Cond" panose="020B0606030402020204" pitchFamily="34" charset="0"/>
          </a:endParaRPr>
        </a:p>
      </dgm:t>
    </dgm:pt>
    <dgm:pt modelId="{F4B5B32C-BBBC-4C2B-8CD3-16130C845297}" type="parTrans" cxnId="{35EB9EDF-35DD-4D55-88DD-6010EE4832DB}">
      <dgm:prSet/>
      <dgm:spPr/>
      <dgm:t>
        <a:bodyPr/>
        <a:lstStyle/>
        <a:p>
          <a:endParaRPr lang="en-US"/>
        </a:p>
      </dgm:t>
    </dgm:pt>
    <dgm:pt modelId="{5B137E56-728F-4BFB-AAA9-F0B14FF55167}" type="sibTrans" cxnId="{35EB9EDF-35DD-4D55-88DD-6010EE4832DB}">
      <dgm:prSet/>
      <dgm:spPr/>
      <dgm:t>
        <a:bodyPr/>
        <a:lstStyle/>
        <a:p>
          <a:endParaRPr lang="en-US"/>
        </a:p>
      </dgm:t>
    </dgm:pt>
    <dgm:pt modelId="{F7EFF566-70C3-4C54-8A15-7CFC63E058BB}">
      <dgm:prSet phldrT="[Text]"/>
      <dgm:spPr/>
      <dgm:t>
        <a:bodyPr/>
        <a:lstStyle/>
        <a:p>
          <a:r>
            <a:rPr lang="en-US" dirty="0" smtClean="0">
              <a:latin typeface="Franklin Gothic Medium Cond" panose="020B0606030402020204" pitchFamily="34" charset="0"/>
            </a:rPr>
            <a:t>Energy access to all</a:t>
          </a:r>
          <a:endParaRPr lang="en-US" dirty="0">
            <a:latin typeface="Franklin Gothic Medium Cond" panose="020B0606030402020204" pitchFamily="34" charset="0"/>
          </a:endParaRPr>
        </a:p>
      </dgm:t>
    </dgm:pt>
    <dgm:pt modelId="{CF21B70C-DBCD-4E6F-8B73-246A30042DFC}" type="parTrans" cxnId="{06363DB8-665F-4223-ABA2-1CBA87FB91E4}">
      <dgm:prSet/>
      <dgm:spPr/>
      <dgm:t>
        <a:bodyPr/>
        <a:lstStyle/>
        <a:p>
          <a:endParaRPr lang="en-US"/>
        </a:p>
      </dgm:t>
    </dgm:pt>
    <dgm:pt modelId="{908858A2-48B0-419E-987E-41D5DD6A1C08}" type="sibTrans" cxnId="{06363DB8-665F-4223-ABA2-1CBA87FB91E4}">
      <dgm:prSet/>
      <dgm:spPr/>
      <dgm:t>
        <a:bodyPr/>
        <a:lstStyle/>
        <a:p>
          <a:endParaRPr lang="en-US"/>
        </a:p>
      </dgm:t>
    </dgm:pt>
    <dgm:pt modelId="{154006CC-56A7-42E5-A236-7B73619D6B08}">
      <dgm:prSet phldrT="[Text]"/>
      <dgm:spPr/>
      <dgm:t>
        <a:bodyPr/>
        <a:lstStyle/>
        <a:p>
          <a:r>
            <a:rPr lang="en-US" dirty="0" smtClean="0">
              <a:latin typeface="Franklin Gothic Medium Cond" panose="020B0606030402020204" pitchFamily="34" charset="0"/>
            </a:rPr>
            <a:t>50:50</a:t>
          </a:r>
          <a:endParaRPr lang="en-US" dirty="0">
            <a:latin typeface="Franklin Gothic Medium Cond" panose="020B0606030402020204" pitchFamily="34" charset="0"/>
          </a:endParaRPr>
        </a:p>
      </dgm:t>
    </dgm:pt>
    <dgm:pt modelId="{4E3D963E-FCA8-4456-84EB-3BB9A8F08663}" type="parTrans" cxnId="{B7609206-DAD1-4D12-8C06-15A80F7C5E09}">
      <dgm:prSet/>
      <dgm:spPr/>
      <dgm:t>
        <a:bodyPr/>
        <a:lstStyle/>
        <a:p>
          <a:endParaRPr lang="en-US"/>
        </a:p>
      </dgm:t>
    </dgm:pt>
    <dgm:pt modelId="{5CFBD461-E590-4F10-A1E2-F9EDDB0B40F4}" type="sibTrans" cxnId="{B7609206-DAD1-4D12-8C06-15A80F7C5E09}">
      <dgm:prSet/>
      <dgm:spPr/>
      <dgm:t>
        <a:bodyPr/>
        <a:lstStyle/>
        <a:p>
          <a:endParaRPr lang="en-US"/>
        </a:p>
      </dgm:t>
    </dgm:pt>
    <dgm:pt modelId="{B9EF6B3C-C741-4F53-9210-98C956AD68CE}">
      <dgm:prSet phldrT="[Text]"/>
      <dgm:spPr/>
      <dgm:t>
        <a:bodyPr/>
        <a:lstStyle/>
        <a:p>
          <a:r>
            <a:rPr lang="en-US" dirty="0" smtClean="0">
              <a:latin typeface="Franklin Gothic Medium Cond" panose="020B0606030402020204" pitchFamily="34" charset="0"/>
            </a:rPr>
            <a:t>Adaptation</a:t>
          </a:r>
          <a:endParaRPr lang="en-US" dirty="0">
            <a:latin typeface="Franklin Gothic Medium Cond" panose="020B0606030402020204" pitchFamily="34" charset="0"/>
          </a:endParaRPr>
        </a:p>
      </dgm:t>
    </dgm:pt>
    <dgm:pt modelId="{87BEA48F-44D9-4B88-90EF-64E79F4CC1D5}" type="parTrans" cxnId="{97385DF6-17AC-47B8-8A90-0020A53730E8}">
      <dgm:prSet/>
      <dgm:spPr/>
      <dgm:t>
        <a:bodyPr/>
        <a:lstStyle/>
        <a:p>
          <a:endParaRPr lang="en-US"/>
        </a:p>
      </dgm:t>
    </dgm:pt>
    <dgm:pt modelId="{D5A53D4C-127E-4127-8ACE-8AAE0843F0F7}" type="sibTrans" cxnId="{97385DF6-17AC-47B8-8A90-0020A53730E8}">
      <dgm:prSet/>
      <dgm:spPr/>
      <dgm:t>
        <a:bodyPr/>
        <a:lstStyle/>
        <a:p>
          <a:endParaRPr lang="en-US"/>
        </a:p>
      </dgm:t>
    </dgm:pt>
    <dgm:pt modelId="{4ECE23F5-5093-4C39-B177-B53DB00D8B92}">
      <dgm:prSet phldrT="[Text]"/>
      <dgm:spPr/>
      <dgm:t>
        <a:bodyPr/>
        <a:lstStyle/>
        <a:p>
          <a:r>
            <a:rPr lang="en-US" dirty="0" smtClean="0">
              <a:latin typeface="Franklin Gothic Medium Cond" panose="020B0606030402020204" pitchFamily="34" charset="0"/>
            </a:rPr>
            <a:t>Mitigation</a:t>
          </a:r>
          <a:endParaRPr lang="en-US" dirty="0">
            <a:latin typeface="Franklin Gothic Medium Cond" panose="020B0606030402020204" pitchFamily="34" charset="0"/>
          </a:endParaRPr>
        </a:p>
      </dgm:t>
    </dgm:pt>
    <dgm:pt modelId="{900BDC99-99A3-4BB1-8F00-5B9305F1350D}" type="parTrans" cxnId="{60114950-30DC-48BD-A29F-611D02FB187B}">
      <dgm:prSet/>
      <dgm:spPr/>
      <dgm:t>
        <a:bodyPr/>
        <a:lstStyle/>
        <a:p>
          <a:endParaRPr lang="en-US"/>
        </a:p>
      </dgm:t>
    </dgm:pt>
    <dgm:pt modelId="{E813311B-38D5-484D-93FF-A36188C41774}" type="sibTrans" cxnId="{60114950-30DC-48BD-A29F-611D02FB187B}">
      <dgm:prSet/>
      <dgm:spPr/>
      <dgm:t>
        <a:bodyPr/>
        <a:lstStyle/>
        <a:p>
          <a:endParaRPr lang="en-US"/>
        </a:p>
      </dgm:t>
    </dgm:pt>
    <dgm:pt modelId="{F539D598-A731-458F-819A-C22A9072DDDB}">
      <dgm:prSet phldrT="[Text]"/>
      <dgm:spPr/>
      <dgm:t>
        <a:bodyPr/>
        <a:lstStyle/>
        <a:p>
          <a:r>
            <a:rPr lang="en-US" dirty="0" smtClean="0">
              <a:latin typeface="Franklin Gothic Medium Cond" panose="020B0606030402020204" pitchFamily="34" charset="0"/>
            </a:rPr>
            <a:t>IPR</a:t>
          </a:r>
          <a:endParaRPr lang="en-US" dirty="0">
            <a:latin typeface="Franklin Gothic Medium Cond" panose="020B0606030402020204" pitchFamily="34" charset="0"/>
          </a:endParaRPr>
        </a:p>
      </dgm:t>
    </dgm:pt>
    <dgm:pt modelId="{E2B9C3E7-9CAC-411E-8FE5-434CC9B926FE}" type="parTrans" cxnId="{ADAA4BD1-0F5A-4E65-8899-652868C7110D}">
      <dgm:prSet/>
      <dgm:spPr/>
      <dgm:t>
        <a:bodyPr/>
        <a:lstStyle/>
        <a:p>
          <a:endParaRPr lang="en-US"/>
        </a:p>
      </dgm:t>
    </dgm:pt>
    <dgm:pt modelId="{431008E6-E7A1-4568-8B0D-5C357C013ABF}" type="sibTrans" cxnId="{ADAA4BD1-0F5A-4E65-8899-652868C7110D}">
      <dgm:prSet/>
      <dgm:spPr/>
      <dgm:t>
        <a:bodyPr/>
        <a:lstStyle/>
        <a:p>
          <a:endParaRPr lang="en-US"/>
        </a:p>
      </dgm:t>
    </dgm:pt>
    <dgm:pt modelId="{38EC441F-C62F-49C5-A8B1-862834A50BD6}">
      <dgm:prSet phldrT="[Text]"/>
      <dgm:spPr/>
      <dgm:t>
        <a:bodyPr/>
        <a:lstStyle/>
        <a:p>
          <a:r>
            <a:rPr lang="en-US" dirty="0" smtClean="0">
              <a:latin typeface="Franklin Gothic Medium Cond" panose="020B0606030402020204" pitchFamily="34" charset="0"/>
            </a:rPr>
            <a:t>Price tag</a:t>
          </a:r>
          <a:endParaRPr lang="en-US" dirty="0">
            <a:latin typeface="Franklin Gothic Medium Cond" panose="020B0606030402020204" pitchFamily="34" charset="0"/>
          </a:endParaRPr>
        </a:p>
      </dgm:t>
    </dgm:pt>
    <dgm:pt modelId="{45CA7E95-5F90-47FC-8B02-932D0F2993C0}" type="parTrans" cxnId="{F2345F4F-CB51-4C24-B486-2A203A9999A0}">
      <dgm:prSet/>
      <dgm:spPr/>
      <dgm:t>
        <a:bodyPr/>
        <a:lstStyle/>
        <a:p>
          <a:endParaRPr lang="en-US"/>
        </a:p>
      </dgm:t>
    </dgm:pt>
    <dgm:pt modelId="{5C9E595C-2B4F-4986-A015-2C5410FF0F54}" type="sibTrans" cxnId="{F2345F4F-CB51-4C24-B486-2A203A9999A0}">
      <dgm:prSet/>
      <dgm:spPr/>
      <dgm:t>
        <a:bodyPr/>
        <a:lstStyle/>
        <a:p>
          <a:endParaRPr lang="en-US"/>
        </a:p>
      </dgm:t>
    </dgm:pt>
    <dgm:pt modelId="{6688669C-0F34-4896-B2FA-6B244E5820CB}">
      <dgm:prSet phldrT="[Text]"/>
      <dgm:spPr/>
      <dgm:t>
        <a:bodyPr/>
        <a:lstStyle/>
        <a:p>
          <a:r>
            <a:rPr lang="en-US" dirty="0" smtClean="0">
              <a:latin typeface="Franklin Gothic Medium Cond" panose="020B0606030402020204" pitchFamily="34" charset="0"/>
            </a:rPr>
            <a:t>1</a:t>
          </a:r>
          <a:r>
            <a:rPr lang="en-US" baseline="30000" dirty="0" smtClean="0">
              <a:latin typeface="Franklin Gothic Medium Cond" panose="020B0606030402020204" pitchFamily="34" charset="0"/>
            </a:rPr>
            <a:t>st</a:t>
          </a:r>
          <a:r>
            <a:rPr lang="en-US" dirty="0" smtClean="0">
              <a:latin typeface="Franklin Gothic Medium Cond" panose="020B0606030402020204" pitchFamily="34" charset="0"/>
            </a:rPr>
            <a:t> world do it</a:t>
          </a:r>
          <a:endParaRPr lang="en-US" dirty="0">
            <a:latin typeface="Franklin Gothic Medium Cond" panose="020B0606030402020204" pitchFamily="34" charset="0"/>
          </a:endParaRPr>
        </a:p>
      </dgm:t>
    </dgm:pt>
    <dgm:pt modelId="{CAA71B9E-FE02-49FC-89B7-07CF92A7B7A5}" type="parTrans" cxnId="{12831688-4E08-47C4-B280-F23EF182B5BE}">
      <dgm:prSet/>
      <dgm:spPr/>
      <dgm:t>
        <a:bodyPr/>
        <a:lstStyle/>
        <a:p>
          <a:endParaRPr lang="en-US"/>
        </a:p>
      </dgm:t>
    </dgm:pt>
    <dgm:pt modelId="{26715B49-B839-4307-BA87-0900D5B4F782}" type="sibTrans" cxnId="{12831688-4E08-47C4-B280-F23EF182B5BE}">
      <dgm:prSet/>
      <dgm:spPr/>
      <dgm:t>
        <a:bodyPr/>
        <a:lstStyle/>
        <a:p>
          <a:endParaRPr lang="en-US"/>
        </a:p>
      </dgm:t>
    </dgm:pt>
    <dgm:pt modelId="{2221ED36-68C2-4B02-8C88-D12F92959622}" type="pres">
      <dgm:prSet presAssocID="{676F3F97-AA76-4376-B44E-E34B1E21C954}" presName="Name0" presStyleCnt="0">
        <dgm:presLayoutVars>
          <dgm:dir/>
        </dgm:presLayoutVars>
      </dgm:prSet>
      <dgm:spPr/>
    </dgm:pt>
    <dgm:pt modelId="{78CD7F65-3FE1-4F33-A86C-8540B0EBBACB}" type="pres">
      <dgm:prSet presAssocID="{97075780-1CF5-4865-BA7A-F3CE81A9D3E8}" presName="composite" presStyleCnt="0"/>
      <dgm:spPr/>
    </dgm:pt>
    <dgm:pt modelId="{76458CBA-0D9F-4056-B419-8564DC8F4B9C}" type="pres">
      <dgm:prSet presAssocID="{97075780-1CF5-4865-BA7A-F3CE81A9D3E8}" presName="Accent" presStyleLbl="alignAcc1" presStyleIdx="0" presStyleCnt="3"/>
      <dgm:spPr/>
    </dgm:pt>
    <dgm:pt modelId="{228E4162-9435-43C1-AF1E-8D9C87A99C17}" type="pres">
      <dgm:prSet presAssocID="{97075780-1CF5-4865-BA7A-F3CE81A9D3E8}" presName="Image" presStyleLbl="node1" presStyleIdx="0" presStyleCnt="3" custScaleX="119115"/>
      <dgm:spPr>
        <a:blipFill rotWithShape="1">
          <a:blip xmlns:r="http://schemas.openxmlformats.org/officeDocument/2006/relationships" r:embed="rId1"/>
          <a:stretch>
            <a:fillRect/>
          </a:stretch>
        </a:blipFill>
      </dgm:spPr>
    </dgm:pt>
    <dgm:pt modelId="{57ECFEFE-CA25-47C6-9D2C-3EE88EA700F1}" type="pres">
      <dgm:prSet presAssocID="{97075780-1CF5-4865-BA7A-F3CE81A9D3E8}" presName="Child" presStyleLbl="revTx" presStyleIdx="0" presStyleCnt="3">
        <dgm:presLayoutVars>
          <dgm:bulletEnabled val="1"/>
        </dgm:presLayoutVars>
      </dgm:prSet>
      <dgm:spPr/>
      <dgm:t>
        <a:bodyPr/>
        <a:lstStyle/>
        <a:p>
          <a:endParaRPr lang="en-US"/>
        </a:p>
      </dgm:t>
    </dgm:pt>
    <dgm:pt modelId="{8ADD5AD7-E471-48C5-A125-0675694A073E}" type="pres">
      <dgm:prSet presAssocID="{97075780-1CF5-4865-BA7A-F3CE81A9D3E8}" presName="Parent" presStyleLbl="alignNode1" presStyleIdx="0" presStyleCnt="3">
        <dgm:presLayoutVars>
          <dgm:bulletEnabled val="1"/>
        </dgm:presLayoutVars>
      </dgm:prSet>
      <dgm:spPr/>
      <dgm:t>
        <a:bodyPr/>
        <a:lstStyle/>
        <a:p>
          <a:endParaRPr lang="en-US"/>
        </a:p>
      </dgm:t>
    </dgm:pt>
    <dgm:pt modelId="{6F29FB4F-7757-477C-BF30-299D4BDAF37F}" type="pres">
      <dgm:prSet presAssocID="{8D57685E-A421-4DCF-ACD3-6C1213961EA9}" presName="sibTrans" presStyleCnt="0"/>
      <dgm:spPr/>
    </dgm:pt>
    <dgm:pt modelId="{C42CFF28-4FC5-42A1-8000-4522BB3B71CB}" type="pres">
      <dgm:prSet presAssocID="{868841AF-41C6-4EF7-A169-7A8BE8B16EF3}" presName="composite" presStyleCnt="0"/>
      <dgm:spPr/>
    </dgm:pt>
    <dgm:pt modelId="{36E8A224-5274-4CBE-B45D-9E66D4A3288A}" type="pres">
      <dgm:prSet presAssocID="{868841AF-41C6-4EF7-A169-7A8BE8B16EF3}" presName="Accent" presStyleLbl="alignAcc1" presStyleIdx="1" presStyleCnt="3"/>
      <dgm:spPr/>
    </dgm:pt>
    <dgm:pt modelId="{4D496F37-73B5-4485-94E8-FBE26A8AF6A8}" type="pres">
      <dgm:prSet presAssocID="{868841AF-41C6-4EF7-A169-7A8BE8B16EF3}" presName="Image" presStyleLbl="node1" presStyleIdx="1" presStyleCnt="3"/>
      <dgm:spPr>
        <a:blipFill rotWithShape="1">
          <a:blip xmlns:r="http://schemas.openxmlformats.org/officeDocument/2006/relationships" r:embed="rId2"/>
          <a:stretch>
            <a:fillRect/>
          </a:stretch>
        </a:blipFill>
      </dgm:spPr>
    </dgm:pt>
    <dgm:pt modelId="{CE892949-4656-4F38-9267-7013EEC3A5D1}" type="pres">
      <dgm:prSet presAssocID="{868841AF-41C6-4EF7-A169-7A8BE8B16EF3}" presName="Child" presStyleLbl="revTx" presStyleIdx="1" presStyleCnt="3">
        <dgm:presLayoutVars>
          <dgm:bulletEnabled val="1"/>
        </dgm:presLayoutVars>
      </dgm:prSet>
      <dgm:spPr/>
      <dgm:t>
        <a:bodyPr/>
        <a:lstStyle/>
        <a:p>
          <a:endParaRPr lang="en-US"/>
        </a:p>
      </dgm:t>
    </dgm:pt>
    <dgm:pt modelId="{38F557F5-4CBD-4446-AA1A-C404201D014F}" type="pres">
      <dgm:prSet presAssocID="{868841AF-41C6-4EF7-A169-7A8BE8B16EF3}" presName="Parent" presStyleLbl="alignNode1" presStyleIdx="1" presStyleCnt="3">
        <dgm:presLayoutVars>
          <dgm:bulletEnabled val="1"/>
        </dgm:presLayoutVars>
      </dgm:prSet>
      <dgm:spPr/>
      <dgm:t>
        <a:bodyPr/>
        <a:lstStyle/>
        <a:p>
          <a:endParaRPr lang="en-US"/>
        </a:p>
      </dgm:t>
    </dgm:pt>
    <dgm:pt modelId="{5946BD9B-BE9D-462C-8BF0-92B20BB66840}" type="pres">
      <dgm:prSet presAssocID="{48457093-A8C3-488B-8B04-DE1FC7C77CFC}" presName="sibTrans" presStyleCnt="0"/>
      <dgm:spPr/>
    </dgm:pt>
    <dgm:pt modelId="{DA9B4F2C-DA67-4BCB-91A6-89DC9FB5D328}" type="pres">
      <dgm:prSet presAssocID="{25288CF2-776A-47A6-806F-749E92DB1BE8}" presName="composite" presStyleCnt="0"/>
      <dgm:spPr/>
    </dgm:pt>
    <dgm:pt modelId="{20687930-0D4B-42C9-87DF-D164DCC5A4D3}" type="pres">
      <dgm:prSet presAssocID="{25288CF2-776A-47A6-806F-749E92DB1BE8}" presName="Accent" presStyleLbl="alignAcc1" presStyleIdx="2" presStyleCnt="3"/>
      <dgm:spPr/>
    </dgm:pt>
    <dgm:pt modelId="{68D8D45F-DC2A-4880-9605-3E59688EE092}" type="pres">
      <dgm:prSet presAssocID="{25288CF2-776A-47A6-806F-749E92DB1BE8}" presName="Image" presStyleLbl="node1" presStyleIdx="2" presStyleCnt="3" custScaleX="66522"/>
      <dgm:spPr>
        <a:blipFill rotWithShape="1">
          <a:blip xmlns:r="http://schemas.openxmlformats.org/officeDocument/2006/relationships" r:embed="rId3"/>
          <a:stretch>
            <a:fillRect/>
          </a:stretch>
        </a:blipFill>
      </dgm:spPr>
    </dgm:pt>
    <dgm:pt modelId="{D9595913-51E1-474B-8ACA-D415C1B2D0B9}" type="pres">
      <dgm:prSet presAssocID="{25288CF2-776A-47A6-806F-749E92DB1BE8}" presName="Child" presStyleLbl="revTx" presStyleIdx="2" presStyleCnt="3">
        <dgm:presLayoutVars>
          <dgm:bulletEnabled val="1"/>
        </dgm:presLayoutVars>
      </dgm:prSet>
      <dgm:spPr/>
      <dgm:t>
        <a:bodyPr/>
        <a:lstStyle/>
        <a:p>
          <a:endParaRPr lang="en-US"/>
        </a:p>
      </dgm:t>
    </dgm:pt>
    <dgm:pt modelId="{9CFD728D-EBF6-46B4-8575-1A1F8BA9108E}" type="pres">
      <dgm:prSet presAssocID="{25288CF2-776A-47A6-806F-749E92DB1BE8}" presName="Parent" presStyleLbl="alignNode1" presStyleIdx="2" presStyleCnt="3">
        <dgm:presLayoutVars>
          <dgm:bulletEnabled val="1"/>
        </dgm:presLayoutVars>
      </dgm:prSet>
      <dgm:spPr/>
      <dgm:t>
        <a:bodyPr/>
        <a:lstStyle/>
        <a:p>
          <a:endParaRPr lang="en-US"/>
        </a:p>
      </dgm:t>
    </dgm:pt>
  </dgm:ptLst>
  <dgm:cxnLst>
    <dgm:cxn modelId="{ADAA4BD1-0F5A-4E65-8899-652868C7110D}" srcId="{25288CF2-776A-47A6-806F-749E92DB1BE8}" destId="{F539D598-A731-458F-819A-C22A9072DDDB}" srcOrd="1" destOrd="0" parTransId="{E2B9C3E7-9CAC-411E-8FE5-434CC9B926FE}" sibTransId="{431008E6-E7A1-4568-8B0D-5C357C013ABF}"/>
    <dgm:cxn modelId="{43BC18DC-3468-4A66-AC83-29E76D2E66C1}" srcId="{676F3F97-AA76-4376-B44E-E34B1E21C954}" destId="{97075780-1CF5-4865-BA7A-F3CE81A9D3E8}" srcOrd="0" destOrd="0" parTransId="{58B41636-A8A6-4BC4-99CA-21721D976B73}" sibTransId="{8D57685E-A421-4DCF-ACD3-6C1213961EA9}"/>
    <dgm:cxn modelId="{DE173EDB-0667-4CF0-BCBE-129FB1999F02}" type="presOf" srcId="{623C46D3-517E-435E-8253-99CC0B9A045B}" destId="{57ECFEFE-CA25-47C6-9D2C-3EE88EA700F1}" srcOrd="0" destOrd="0" presId="urn:microsoft.com/office/officeart/2008/layout/TitlePictureLineup"/>
    <dgm:cxn modelId="{0788FBBE-0DA1-4B96-AE80-995C5F49C01C}" type="presOf" srcId="{07532116-52C6-4EB0-8B40-D9CC39F6687B}" destId="{57ECFEFE-CA25-47C6-9D2C-3EE88EA700F1}" srcOrd="0" destOrd="1" presId="urn:microsoft.com/office/officeart/2008/layout/TitlePictureLineup"/>
    <dgm:cxn modelId="{8A76E10C-33A3-4A4F-B1ED-065F8F901E8B}" type="presOf" srcId="{6688669C-0F34-4896-B2FA-6B244E5820CB}" destId="{D9595913-51E1-474B-8ACA-D415C1B2D0B9}" srcOrd="0" destOrd="0" presId="urn:microsoft.com/office/officeart/2008/layout/TitlePictureLineup"/>
    <dgm:cxn modelId="{8692C1BF-2D51-45ED-B844-1AE316E3239D}" srcId="{97075780-1CF5-4865-BA7A-F3CE81A9D3E8}" destId="{623C46D3-517E-435E-8253-99CC0B9A045B}" srcOrd="0" destOrd="0" parTransId="{DC2BFBAF-E73D-461D-9801-9E1B9EB019F3}" sibTransId="{6976D32B-A509-411B-AA17-4C938E9A67EC}"/>
    <dgm:cxn modelId="{60114950-30DC-48BD-A29F-611D02FB187B}" srcId="{868841AF-41C6-4EF7-A169-7A8BE8B16EF3}" destId="{4ECE23F5-5093-4C39-B177-B53DB00D8B92}" srcOrd="2" destOrd="0" parTransId="{900BDC99-99A3-4BB1-8F00-5B9305F1350D}" sibTransId="{E813311B-38D5-484D-93FF-A36188C41774}"/>
    <dgm:cxn modelId="{18CA3233-1587-47E9-8844-D032016E6EFB}" type="presOf" srcId="{F539D598-A731-458F-819A-C22A9072DDDB}" destId="{D9595913-51E1-474B-8ACA-D415C1B2D0B9}" srcOrd="0" destOrd="1" presId="urn:microsoft.com/office/officeart/2008/layout/TitlePictureLineup"/>
    <dgm:cxn modelId="{B7609206-DAD1-4D12-8C06-15A80F7C5E09}" srcId="{868841AF-41C6-4EF7-A169-7A8BE8B16EF3}" destId="{154006CC-56A7-42E5-A236-7B73619D6B08}" srcOrd="0" destOrd="0" parTransId="{4E3D963E-FCA8-4456-84EB-3BB9A8F08663}" sibTransId="{5CFBD461-E590-4F10-A1E2-F9EDDB0B40F4}"/>
    <dgm:cxn modelId="{F2ADE06F-B9F6-4F2D-9F62-DF9975CA7909}" type="presOf" srcId="{B9EF6B3C-C741-4F53-9210-98C956AD68CE}" destId="{CE892949-4656-4F38-9267-7013EEC3A5D1}" srcOrd="0" destOrd="1" presId="urn:microsoft.com/office/officeart/2008/layout/TitlePictureLineup"/>
    <dgm:cxn modelId="{F2345F4F-CB51-4C24-B486-2A203A9999A0}" srcId="{25288CF2-776A-47A6-806F-749E92DB1BE8}" destId="{38EC441F-C62F-49C5-A8B1-862834A50BD6}" srcOrd="2" destOrd="0" parTransId="{45CA7E95-5F90-47FC-8B02-932D0F2993C0}" sibTransId="{5C9E595C-2B4F-4986-A015-2C5410FF0F54}"/>
    <dgm:cxn modelId="{2058AFB3-BEF6-4FD9-8E30-7BC36106A6FF}" type="presOf" srcId="{97075780-1CF5-4865-BA7A-F3CE81A9D3E8}" destId="{8ADD5AD7-E471-48C5-A125-0675694A073E}" srcOrd="0" destOrd="0" presId="urn:microsoft.com/office/officeart/2008/layout/TitlePictureLineup"/>
    <dgm:cxn modelId="{61414064-DF42-4755-AE6C-A53485E2BDC0}" type="presOf" srcId="{154006CC-56A7-42E5-A236-7B73619D6B08}" destId="{CE892949-4656-4F38-9267-7013EEC3A5D1}" srcOrd="0" destOrd="0" presId="urn:microsoft.com/office/officeart/2008/layout/TitlePictureLineup"/>
    <dgm:cxn modelId="{06363DB8-665F-4223-ABA2-1CBA87FB91E4}" srcId="{97075780-1CF5-4865-BA7A-F3CE81A9D3E8}" destId="{F7EFF566-70C3-4C54-8A15-7CFC63E058BB}" srcOrd="2" destOrd="0" parTransId="{CF21B70C-DBCD-4E6F-8B73-246A30042DFC}" sibTransId="{908858A2-48B0-419E-987E-41D5DD6A1C08}"/>
    <dgm:cxn modelId="{D387B59A-2521-4540-92D3-48A44BF48F3C}" type="presOf" srcId="{868841AF-41C6-4EF7-A169-7A8BE8B16EF3}" destId="{38F557F5-4CBD-4446-AA1A-C404201D014F}" srcOrd="0" destOrd="0" presId="urn:microsoft.com/office/officeart/2008/layout/TitlePictureLineup"/>
    <dgm:cxn modelId="{97385DF6-17AC-47B8-8A90-0020A53730E8}" srcId="{868841AF-41C6-4EF7-A169-7A8BE8B16EF3}" destId="{B9EF6B3C-C741-4F53-9210-98C956AD68CE}" srcOrd="1" destOrd="0" parTransId="{87BEA48F-44D9-4B88-90EF-64E79F4CC1D5}" sibTransId="{D5A53D4C-127E-4127-8ACE-8AAE0843F0F7}"/>
    <dgm:cxn modelId="{6D3344E0-9555-45AB-9F2A-C765490716C0}" type="presOf" srcId="{676F3F97-AA76-4376-B44E-E34B1E21C954}" destId="{2221ED36-68C2-4B02-8C88-D12F92959622}" srcOrd="0" destOrd="0" presId="urn:microsoft.com/office/officeart/2008/layout/TitlePictureLineup"/>
    <dgm:cxn modelId="{2A104A3B-B5BF-4DA3-942D-11EBA6F8655A}" srcId="{676F3F97-AA76-4376-B44E-E34B1E21C954}" destId="{868841AF-41C6-4EF7-A169-7A8BE8B16EF3}" srcOrd="1" destOrd="0" parTransId="{608D62C6-4132-461E-B19C-AC5534D58FE2}" sibTransId="{48457093-A8C3-488B-8B04-DE1FC7C77CFC}"/>
    <dgm:cxn modelId="{90062111-28D6-48C4-BDA2-4AA353DEFD04}" type="presOf" srcId="{4ECE23F5-5093-4C39-B177-B53DB00D8B92}" destId="{CE892949-4656-4F38-9267-7013EEC3A5D1}" srcOrd="0" destOrd="2" presId="urn:microsoft.com/office/officeart/2008/layout/TitlePictureLineup"/>
    <dgm:cxn modelId="{509B64F8-DB81-44FA-92B8-E4C5494B3DD2}" type="presOf" srcId="{38EC441F-C62F-49C5-A8B1-862834A50BD6}" destId="{D9595913-51E1-474B-8ACA-D415C1B2D0B9}" srcOrd="0" destOrd="2" presId="urn:microsoft.com/office/officeart/2008/layout/TitlePictureLineup"/>
    <dgm:cxn modelId="{2DC33FFD-0E1E-4505-B389-36D6581D5805}" srcId="{676F3F97-AA76-4376-B44E-E34B1E21C954}" destId="{25288CF2-776A-47A6-806F-749E92DB1BE8}" srcOrd="2" destOrd="0" parTransId="{1AA61B57-CE6E-48E3-9D42-1F081BCE81B7}" sibTransId="{CD4FC511-8021-4111-B76D-D30A2A474CAA}"/>
    <dgm:cxn modelId="{8BB6699A-5FC0-49B1-B57C-35CBE6437E15}" type="presOf" srcId="{25288CF2-776A-47A6-806F-749E92DB1BE8}" destId="{9CFD728D-EBF6-46B4-8575-1A1F8BA9108E}" srcOrd="0" destOrd="0" presId="urn:microsoft.com/office/officeart/2008/layout/TitlePictureLineup"/>
    <dgm:cxn modelId="{35EB9EDF-35DD-4D55-88DD-6010EE4832DB}" srcId="{97075780-1CF5-4865-BA7A-F3CE81A9D3E8}" destId="{07532116-52C6-4EB0-8B40-D9CC39F6687B}" srcOrd="1" destOrd="0" parTransId="{F4B5B32C-BBBC-4C2B-8CD3-16130C845297}" sibTransId="{5B137E56-728F-4BFB-AAA9-F0B14FF55167}"/>
    <dgm:cxn modelId="{2E827477-24D4-4BF8-AC87-25C9B39257E2}" type="presOf" srcId="{F7EFF566-70C3-4C54-8A15-7CFC63E058BB}" destId="{57ECFEFE-CA25-47C6-9D2C-3EE88EA700F1}" srcOrd="0" destOrd="2" presId="urn:microsoft.com/office/officeart/2008/layout/TitlePictureLineup"/>
    <dgm:cxn modelId="{12831688-4E08-47C4-B280-F23EF182B5BE}" srcId="{25288CF2-776A-47A6-806F-749E92DB1BE8}" destId="{6688669C-0F34-4896-B2FA-6B244E5820CB}" srcOrd="0" destOrd="0" parTransId="{CAA71B9E-FE02-49FC-89B7-07CF92A7B7A5}" sibTransId="{26715B49-B839-4307-BA87-0900D5B4F782}"/>
    <dgm:cxn modelId="{7DC7EE10-50FC-4754-ADE4-509B41B07D8F}" type="presParOf" srcId="{2221ED36-68C2-4B02-8C88-D12F92959622}" destId="{78CD7F65-3FE1-4F33-A86C-8540B0EBBACB}" srcOrd="0" destOrd="0" presId="urn:microsoft.com/office/officeart/2008/layout/TitlePictureLineup"/>
    <dgm:cxn modelId="{993EFBE5-3114-4007-ABBC-EF2802526DE4}" type="presParOf" srcId="{78CD7F65-3FE1-4F33-A86C-8540B0EBBACB}" destId="{76458CBA-0D9F-4056-B419-8564DC8F4B9C}" srcOrd="0" destOrd="0" presId="urn:microsoft.com/office/officeart/2008/layout/TitlePictureLineup"/>
    <dgm:cxn modelId="{15D8D1E8-D09C-48D7-8210-8049F106875F}" type="presParOf" srcId="{78CD7F65-3FE1-4F33-A86C-8540B0EBBACB}" destId="{228E4162-9435-43C1-AF1E-8D9C87A99C17}" srcOrd="1" destOrd="0" presId="urn:microsoft.com/office/officeart/2008/layout/TitlePictureLineup"/>
    <dgm:cxn modelId="{4A8B179F-746C-4280-8FF6-69810586F0A4}" type="presParOf" srcId="{78CD7F65-3FE1-4F33-A86C-8540B0EBBACB}" destId="{57ECFEFE-CA25-47C6-9D2C-3EE88EA700F1}" srcOrd="2" destOrd="0" presId="urn:microsoft.com/office/officeart/2008/layout/TitlePictureLineup"/>
    <dgm:cxn modelId="{025527C1-F4CF-4C6A-A2FE-43009897F8F8}" type="presParOf" srcId="{78CD7F65-3FE1-4F33-A86C-8540B0EBBACB}" destId="{8ADD5AD7-E471-48C5-A125-0675694A073E}" srcOrd="3" destOrd="0" presId="urn:microsoft.com/office/officeart/2008/layout/TitlePictureLineup"/>
    <dgm:cxn modelId="{0D748CBF-8048-4313-B68B-063F62BEB8F6}" type="presParOf" srcId="{2221ED36-68C2-4B02-8C88-D12F92959622}" destId="{6F29FB4F-7757-477C-BF30-299D4BDAF37F}" srcOrd="1" destOrd="0" presId="urn:microsoft.com/office/officeart/2008/layout/TitlePictureLineup"/>
    <dgm:cxn modelId="{72EA4DFE-56BE-4328-9698-AE94E3318307}" type="presParOf" srcId="{2221ED36-68C2-4B02-8C88-D12F92959622}" destId="{C42CFF28-4FC5-42A1-8000-4522BB3B71CB}" srcOrd="2" destOrd="0" presId="urn:microsoft.com/office/officeart/2008/layout/TitlePictureLineup"/>
    <dgm:cxn modelId="{579198FD-6C6B-4811-8439-C21E7CBEBBB5}" type="presParOf" srcId="{C42CFF28-4FC5-42A1-8000-4522BB3B71CB}" destId="{36E8A224-5274-4CBE-B45D-9E66D4A3288A}" srcOrd="0" destOrd="0" presId="urn:microsoft.com/office/officeart/2008/layout/TitlePictureLineup"/>
    <dgm:cxn modelId="{8A39A8DF-CEEA-4F7D-B227-A235FFF77AA4}" type="presParOf" srcId="{C42CFF28-4FC5-42A1-8000-4522BB3B71CB}" destId="{4D496F37-73B5-4485-94E8-FBE26A8AF6A8}" srcOrd="1" destOrd="0" presId="urn:microsoft.com/office/officeart/2008/layout/TitlePictureLineup"/>
    <dgm:cxn modelId="{0D47A24E-5406-411F-824B-EB5EAD373F84}" type="presParOf" srcId="{C42CFF28-4FC5-42A1-8000-4522BB3B71CB}" destId="{CE892949-4656-4F38-9267-7013EEC3A5D1}" srcOrd="2" destOrd="0" presId="urn:microsoft.com/office/officeart/2008/layout/TitlePictureLineup"/>
    <dgm:cxn modelId="{D33011B7-8AD6-401E-9341-6817864FFF7E}" type="presParOf" srcId="{C42CFF28-4FC5-42A1-8000-4522BB3B71CB}" destId="{38F557F5-4CBD-4446-AA1A-C404201D014F}" srcOrd="3" destOrd="0" presId="urn:microsoft.com/office/officeart/2008/layout/TitlePictureLineup"/>
    <dgm:cxn modelId="{36F5FB1D-EA82-4562-9381-5A5E7F6E490F}" type="presParOf" srcId="{2221ED36-68C2-4B02-8C88-D12F92959622}" destId="{5946BD9B-BE9D-462C-8BF0-92B20BB66840}" srcOrd="3" destOrd="0" presId="urn:microsoft.com/office/officeart/2008/layout/TitlePictureLineup"/>
    <dgm:cxn modelId="{405AB1B0-3CA0-4B54-9F25-E04645DF3233}" type="presParOf" srcId="{2221ED36-68C2-4B02-8C88-D12F92959622}" destId="{DA9B4F2C-DA67-4BCB-91A6-89DC9FB5D328}" srcOrd="4" destOrd="0" presId="urn:microsoft.com/office/officeart/2008/layout/TitlePictureLineup"/>
    <dgm:cxn modelId="{EE4A7822-0C7C-48B6-921D-150084687083}" type="presParOf" srcId="{DA9B4F2C-DA67-4BCB-91A6-89DC9FB5D328}" destId="{20687930-0D4B-42C9-87DF-D164DCC5A4D3}" srcOrd="0" destOrd="0" presId="urn:microsoft.com/office/officeart/2008/layout/TitlePictureLineup"/>
    <dgm:cxn modelId="{DCF4F32A-B129-4EAD-8DBA-2D3A78A8AE49}" type="presParOf" srcId="{DA9B4F2C-DA67-4BCB-91A6-89DC9FB5D328}" destId="{68D8D45F-DC2A-4880-9605-3E59688EE092}" srcOrd="1" destOrd="0" presId="urn:microsoft.com/office/officeart/2008/layout/TitlePictureLineup"/>
    <dgm:cxn modelId="{45360E18-0913-44A2-A387-A0DAB3544481}" type="presParOf" srcId="{DA9B4F2C-DA67-4BCB-91A6-89DC9FB5D328}" destId="{D9595913-51E1-474B-8ACA-D415C1B2D0B9}" srcOrd="2" destOrd="0" presId="urn:microsoft.com/office/officeart/2008/layout/TitlePictureLineup"/>
    <dgm:cxn modelId="{50FED93A-1CC7-407B-B83D-ADC75F525698}" type="presParOf" srcId="{DA9B4F2C-DA67-4BCB-91A6-89DC9FB5D328}" destId="{9CFD728D-EBF6-46B4-8575-1A1F8BA9108E}"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E73ED6B-9AE0-448B-BF88-40BDF4C395C3}"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E310B2EE-7391-44A6-A78E-E86AD226C83D}">
      <dgm:prSet phldrT="[Text]" custT="1"/>
      <dgm:spPr/>
      <dgm:t>
        <a:bodyPr/>
        <a:lstStyle/>
        <a:p>
          <a:r>
            <a:rPr lang="en-US" sz="3200" dirty="0" smtClean="0">
              <a:latin typeface="Franklin Gothic Medium Cond" panose="020B0606030402020204" pitchFamily="34" charset="0"/>
            </a:rPr>
            <a:t>Balance Environment vs. Economy</a:t>
          </a:r>
          <a:endParaRPr lang="en-US" sz="3200" dirty="0">
            <a:latin typeface="Franklin Gothic Medium Cond" panose="020B0606030402020204" pitchFamily="34" charset="0"/>
          </a:endParaRPr>
        </a:p>
      </dgm:t>
    </dgm:pt>
    <dgm:pt modelId="{48F6836D-9910-4463-9C39-A794B6E980E5}" type="parTrans" cxnId="{7F59057A-CF4E-4E44-AC27-731BEEFA1B93}">
      <dgm:prSet/>
      <dgm:spPr/>
      <dgm:t>
        <a:bodyPr/>
        <a:lstStyle/>
        <a:p>
          <a:endParaRPr lang="en-US"/>
        </a:p>
      </dgm:t>
    </dgm:pt>
    <dgm:pt modelId="{C6B6EE66-D585-4A8C-909D-7E0AAB40F61C}" type="sibTrans" cxnId="{7F59057A-CF4E-4E44-AC27-731BEEFA1B93}">
      <dgm:prSet/>
      <dgm:spPr/>
      <dgm:t>
        <a:bodyPr/>
        <a:lstStyle/>
        <a:p>
          <a:endParaRPr lang="en-US"/>
        </a:p>
      </dgm:t>
    </dgm:pt>
    <dgm:pt modelId="{CB1D9B1C-4E6A-4682-834A-DB394E579598}">
      <dgm:prSet phldrT="[Text]" custT="1"/>
      <dgm:spPr/>
      <dgm:t>
        <a:bodyPr/>
        <a:lstStyle/>
        <a:p>
          <a:r>
            <a:rPr lang="en-US" sz="3200" dirty="0" smtClean="0">
              <a:latin typeface="Franklin Gothic Medium Cond" panose="020B0606030402020204" pitchFamily="34" charset="0"/>
            </a:rPr>
            <a:t>Eradicate Poverty</a:t>
          </a:r>
          <a:endParaRPr lang="en-US" sz="3200" dirty="0">
            <a:latin typeface="Franklin Gothic Medium Cond" panose="020B0606030402020204" pitchFamily="34" charset="0"/>
          </a:endParaRPr>
        </a:p>
      </dgm:t>
    </dgm:pt>
    <dgm:pt modelId="{F01EBF3F-91CE-4460-84B7-942EEB26E5F7}" type="parTrans" cxnId="{7C48E9F2-2318-4BA4-A7B2-592E5093D7BA}">
      <dgm:prSet/>
      <dgm:spPr/>
      <dgm:t>
        <a:bodyPr/>
        <a:lstStyle/>
        <a:p>
          <a:endParaRPr lang="en-US"/>
        </a:p>
      </dgm:t>
    </dgm:pt>
    <dgm:pt modelId="{C867C6AC-5F18-4EFB-80C9-EE2F2077283E}" type="sibTrans" cxnId="{7C48E9F2-2318-4BA4-A7B2-592E5093D7BA}">
      <dgm:prSet/>
      <dgm:spPr/>
      <dgm:t>
        <a:bodyPr/>
        <a:lstStyle/>
        <a:p>
          <a:endParaRPr lang="en-US"/>
        </a:p>
      </dgm:t>
    </dgm:pt>
    <dgm:pt modelId="{1FAD1E6F-8001-4F99-A4AC-7F09946B8A51}">
      <dgm:prSet phldrT="[Text]"/>
      <dgm:spPr/>
      <dgm:t>
        <a:bodyPr/>
        <a:lstStyle/>
        <a:p>
          <a:r>
            <a:rPr lang="en-US" dirty="0" smtClean="0">
              <a:latin typeface="Franklin Gothic Medium Cond" panose="020B0606030402020204" pitchFamily="34" charset="0"/>
            </a:rPr>
            <a:t>Energy Access to all</a:t>
          </a:r>
          <a:endParaRPr lang="en-US" dirty="0">
            <a:latin typeface="Franklin Gothic Medium Cond" panose="020B0606030402020204" pitchFamily="34" charset="0"/>
          </a:endParaRPr>
        </a:p>
      </dgm:t>
    </dgm:pt>
    <dgm:pt modelId="{A04AC080-FE1F-4F92-8F48-4215C48FAFC7}" type="parTrans" cxnId="{216F5426-DCA1-438B-B4D6-A27EE215D898}">
      <dgm:prSet/>
      <dgm:spPr/>
      <dgm:t>
        <a:bodyPr/>
        <a:lstStyle/>
        <a:p>
          <a:endParaRPr lang="en-US"/>
        </a:p>
      </dgm:t>
    </dgm:pt>
    <dgm:pt modelId="{AF30BE63-A79B-4884-A955-C400A7BBCCA0}" type="sibTrans" cxnId="{216F5426-DCA1-438B-B4D6-A27EE215D898}">
      <dgm:prSet/>
      <dgm:spPr/>
      <dgm:t>
        <a:bodyPr/>
        <a:lstStyle/>
        <a:p>
          <a:endParaRPr lang="en-US"/>
        </a:p>
      </dgm:t>
    </dgm:pt>
    <dgm:pt modelId="{40871011-E4CD-4CD4-876D-F0A9C5C348CB}" type="pres">
      <dgm:prSet presAssocID="{BE73ED6B-9AE0-448B-BF88-40BDF4C395C3}" presName="Name0" presStyleCnt="0">
        <dgm:presLayoutVars>
          <dgm:dir/>
          <dgm:resizeHandles val="exact"/>
        </dgm:presLayoutVars>
      </dgm:prSet>
      <dgm:spPr/>
      <dgm:t>
        <a:bodyPr/>
        <a:lstStyle/>
        <a:p>
          <a:endParaRPr lang="en-US"/>
        </a:p>
      </dgm:t>
    </dgm:pt>
    <dgm:pt modelId="{8C33E9D0-E179-4AA8-99D1-AE3E4E3BBBA9}" type="pres">
      <dgm:prSet presAssocID="{CB1D9B1C-4E6A-4682-834A-DB394E579598}" presName="composite" presStyleCnt="0"/>
      <dgm:spPr/>
    </dgm:pt>
    <dgm:pt modelId="{9FEAB8E0-2A35-40C9-AE4E-F89356F15A80}" type="pres">
      <dgm:prSet presAssocID="{CB1D9B1C-4E6A-4682-834A-DB394E579598}" presName="rect1" presStyleLbl="bgShp" presStyleIdx="0" presStyleCnt="3" custLinFactNeighborX="-110"/>
      <dgm:spPr>
        <a:blipFill rotWithShape="1">
          <a:blip xmlns:r="http://schemas.openxmlformats.org/officeDocument/2006/relationships" r:embed="rId1"/>
          <a:stretch>
            <a:fillRect/>
          </a:stretch>
        </a:blipFill>
      </dgm:spPr>
    </dgm:pt>
    <dgm:pt modelId="{6CB74FFC-450F-4F83-A78D-96B2F15D3541}" type="pres">
      <dgm:prSet presAssocID="{CB1D9B1C-4E6A-4682-834A-DB394E579598}" presName="rect2" presStyleLbl="trBgShp" presStyleIdx="0" presStyleCnt="3" custLinFactY="19268" custLinFactNeighborX="-110" custLinFactNeighborY="100000">
        <dgm:presLayoutVars>
          <dgm:bulletEnabled val="1"/>
        </dgm:presLayoutVars>
      </dgm:prSet>
      <dgm:spPr/>
      <dgm:t>
        <a:bodyPr/>
        <a:lstStyle/>
        <a:p>
          <a:endParaRPr lang="en-US"/>
        </a:p>
      </dgm:t>
    </dgm:pt>
    <dgm:pt modelId="{EC69D257-D03B-4C01-A5F3-64A9B3E28432}" type="pres">
      <dgm:prSet presAssocID="{C867C6AC-5F18-4EFB-80C9-EE2F2077283E}" presName="sibTrans" presStyleCnt="0"/>
      <dgm:spPr/>
    </dgm:pt>
    <dgm:pt modelId="{5023232F-E8FE-4424-ABEC-7E6C0AE5E461}" type="pres">
      <dgm:prSet presAssocID="{1FAD1E6F-8001-4F99-A4AC-7F09946B8A51}" presName="composite" presStyleCnt="0"/>
      <dgm:spPr/>
    </dgm:pt>
    <dgm:pt modelId="{892132A2-BF84-41B0-9EE8-AF4BEBDA3F62}" type="pres">
      <dgm:prSet presAssocID="{1FAD1E6F-8001-4F99-A4AC-7F09946B8A51}" presName="rect1" presStyleLbl="bgShp" presStyleIdx="1" presStyleCnt="3"/>
      <dgm:spPr>
        <a:blipFill rotWithShape="1">
          <a:blip xmlns:r="http://schemas.openxmlformats.org/officeDocument/2006/relationships" r:embed="rId2"/>
          <a:stretch>
            <a:fillRect/>
          </a:stretch>
        </a:blipFill>
      </dgm:spPr>
    </dgm:pt>
    <dgm:pt modelId="{A6EE4C88-41A4-4596-996F-1C0DEAD15B57}" type="pres">
      <dgm:prSet presAssocID="{1FAD1E6F-8001-4F99-A4AC-7F09946B8A51}" presName="rect2" presStyleLbl="trBgShp" presStyleIdx="1" presStyleCnt="3" custLinFactY="19268" custLinFactNeighborY="100000">
        <dgm:presLayoutVars>
          <dgm:bulletEnabled val="1"/>
        </dgm:presLayoutVars>
      </dgm:prSet>
      <dgm:spPr/>
      <dgm:t>
        <a:bodyPr/>
        <a:lstStyle/>
        <a:p>
          <a:endParaRPr lang="en-US"/>
        </a:p>
      </dgm:t>
    </dgm:pt>
    <dgm:pt modelId="{94A56BC7-024E-4578-9A0C-58571698C31D}" type="pres">
      <dgm:prSet presAssocID="{AF30BE63-A79B-4884-A955-C400A7BBCCA0}" presName="sibTrans" presStyleCnt="0"/>
      <dgm:spPr/>
    </dgm:pt>
    <dgm:pt modelId="{20F3989A-2BFD-4F03-9C3B-E1ED34AC39DE}" type="pres">
      <dgm:prSet presAssocID="{E310B2EE-7391-44A6-A78E-E86AD226C83D}" presName="composite" presStyleCnt="0"/>
      <dgm:spPr/>
    </dgm:pt>
    <dgm:pt modelId="{9586217A-E2ED-47D0-B8E1-9D06D90368D7}" type="pres">
      <dgm:prSet presAssocID="{E310B2EE-7391-44A6-A78E-E86AD226C83D}" presName="rect1" presStyleLbl="bgShp" presStyleIdx="2" presStyleCnt="3" custScaleY="83270"/>
      <dgm:spPr>
        <a:blipFill rotWithShape="1">
          <a:blip xmlns:r="http://schemas.openxmlformats.org/officeDocument/2006/relationships" r:embed="rId3"/>
          <a:stretch>
            <a:fillRect/>
          </a:stretch>
        </a:blipFill>
      </dgm:spPr>
    </dgm:pt>
    <dgm:pt modelId="{76C25A25-5126-4E0A-ACD5-4761A1244EF8}" type="pres">
      <dgm:prSet presAssocID="{E310B2EE-7391-44A6-A78E-E86AD226C83D}" presName="rect2" presStyleLbl="trBgShp" presStyleIdx="2" presStyleCnt="3" custScaleY="186658" custLinFactY="61282" custLinFactNeighborX="110" custLinFactNeighborY="100000">
        <dgm:presLayoutVars>
          <dgm:bulletEnabled val="1"/>
        </dgm:presLayoutVars>
      </dgm:prSet>
      <dgm:spPr/>
      <dgm:t>
        <a:bodyPr/>
        <a:lstStyle/>
        <a:p>
          <a:endParaRPr lang="en-US"/>
        </a:p>
      </dgm:t>
    </dgm:pt>
  </dgm:ptLst>
  <dgm:cxnLst>
    <dgm:cxn modelId="{216F5426-DCA1-438B-B4D6-A27EE215D898}" srcId="{BE73ED6B-9AE0-448B-BF88-40BDF4C395C3}" destId="{1FAD1E6F-8001-4F99-A4AC-7F09946B8A51}" srcOrd="1" destOrd="0" parTransId="{A04AC080-FE1F-4F92-8F48-4215C48FAFC7}" sibTransId="{AF30BE63-A79B-4884-A955-C400A7BBCCA0}"/>
    <dgm:cxn modelId="{935CD359-3FD1-4779-B72B-D467B6EB41E5}" type="presOf" srcId="{CB1D9B1C-4E6A-4682-834A-DB394E579598}" destId="{6CB74FFC-450F-4F83-A78D-96B2F15D3541}" srcOrd="0" destOrd="0" presId="urn:microsoft.com/office/officeart/2008/layout/BendingPictureSemiTransparentText"/>
    <dgm:cxn modelId="{6BC7034B-6296-4211-B661-8C3CE4AC25FB}" type="presOf" srcId="{1FAD1E6F-8001-4F99-A4AC-7F09946B8A51}" destId="{A6EE4C88-41A4-4596-996F-1C0DEAD15B57}" srcOrd="0" destOrd="0" presId="urn:microsoft.com/office/officeart/2008/layout/BendingPictureSemiTransparentText"/>
    <dgm:cxn modelId="{DA2721ED-EBB3-4300-A621-C9F05CB60D7C}" type="presOf" srcId="{E310B2EE-7391-44A6-A78E-E86AD226C83D}" destId="{76C25A25-5126-4E0A-ACD5-4761A1244EF8}" srcOrd="0" destOrd="0" presId="urn:microsoft.com/office/officeart/2008/layout/BendingPictureSemiTransparentText"/>
    <dgm:cxn modelId="{CF8FE708-281F-4958-96DA-4D86DE770E53}" type="presOf" srcId="{BE73ED6B-9AE0-448B-BF88-40BDF4C395C3}" destId="{40871011-E4CD-4CD4-876D-F0A9C5C348CB}" srcOrd="0" destOrd="0" presId="urn:microsoft.com/office/officeart/2008/layout/BendingPictureSemiTransparentText"/>
    <dgm:cxn modelId="{7F59057A-CF4E-4E44-AC27-731BEEFA1B93}" srcId="{BE73ED6B-9AE0-448B-BF88-40BDF4C395C3}" destId="{E310B2EE-7391-44A6-A78E-E86AD226C83D}" srcOrd="2" destOrd="0" parTransId="{48F6836D-9910-4463-9C39-A794B6E980E5}" sibTransId="{C6B6EE66-D585-4A8C-909D-7E0AAB40F61C}"/>
    <dgm:cxn modelId="{7C48E9F2-2318-4BA4-A7B2-592E5093D7BA}" srcId="{BE73ED6B-9AE0-448B-BF88-40BDF4C395C3}" destId="{CB1D9B1C-4E6A-4682-834A-DB394E579598}" srcOrd="0" destOrd="0" parTransId="{F01EBF3F-91CE-4460-84B7-942EEB26E5F7}" sibTransId="{C867C6AC-5F18-4EFB-80C9-EE2F2077283E}"/>
    <dgm:cxn modelId="{D78CCDFA-5216-4303-89F4-22A39BE558B9}" type="presParOf" srcId="{40871011-E4CD-4CD4-876D-F0A9C5C348CB}" destId="{8C33E9D0-E179-4AA8-99D1-AE3E4E3BBBA9}" srcOrd="0" destOrd="0" presId="urn:microsoft.com/office/officeart/2008/layout/BendingPictureSemiTransparentText"/>
    <dgm:cxn modelId="{9AE0AB44-563E-4FC7-A317-A5AF0D535030}" type="presParOf" srcId="{8C33E9D0-E179-4AA8-99D1-AE3E4E3BBBA9}" destId="{9FEAB8E0-2A35-40C9-AE4E-F89356F15A80}" srcOrd="0" destOrd="0" presId="urn:microsoft.com/office/officeart/2008/layout/BendingPictureSemiTransparentText"/>
    <dgm:cxn modelId="{7AF1CA58-0AD6-48F7-96B4-BF3B62BC59A4}" type="presParOf" srcId="{8C33E9D0-E179-4AA8-99D1-AE3E4E3BBBA9}" destId="{6CB74FFC-450F-4F83-A78D-96B2F15D3541}" srcOrd="1" destOrd="0" presId="urn:microsoft.com/office/officeart/2008/layout/BendingPictureSemiTransparentText"/>
    <dgm:cxn modelId="{BF91746E-9E5B-403C-9528-75DAAD4CD9A6}" type="presParOf" srcId="{40871011-E4CD-4CD4-876D-F0A9C5C348CB}" destId="{EC69D257-D03B-4C01-A5F3-64A9B3E28432}" srcOrd="1" destOrd="0" presId="urn:microsoft.com/office/officeart/2008/layout/BendingPictureSemiTransparentText"/>
    <dgm:cxn modelId="{DA048572-EC7D-40A4-BEAD-4C6277F68CF4}" type="presParOf" srcId="{40871011-E4CD-4CD4-876D-F0A9C5C348CB}" destId="{5023232F-E8FE-4424-ABEC-7E6C0AE5E461}" srcOrd="2" destOrd="0" presId="urn:microsoft.com/office/officeart/2008/layout/BendingPictureSemiTransparentText"/>
    <dgm:cxn modelId="{0B735B58-999B-4470-93D3-06F88298C38D}" type="presParOf" srcId="{5023232F-E8FE-4424-ABEC-7E6C0AE5E461}" destId="{892132A2-BF84-41B0-9EE8-AF4BEBDA3F62}" srcOrd="0" destOrd="0" presId="urn:microsoft.com/office/officeart/2008/layout/BendingPictureSemiTransparentText"/>
    <dgm:cxn modelId="{5EFBAD85-90EF-4E7C-99F2-693C5DF8371E}" type="presParOf" srcId="{5023232F-E8FE-4424-ABEC-7E6C0AE5E461}" destId="{A6EE4C88-41A4-4596-996F-1C0DEAD15B57}" srcOrd="1" destOrd="0" presId="urn:microsoft.com/office/officeart/2008/layout/BendingPictureSemiTransparentText"/>
    <dgm:cxn modelId="{2A3B51B4-F8B6-4807-B31D-841918236803}" type="presParOf" srcId="{40871011-E4CD-4CD4-876D-F0A9C5C348CB}" destId="{94A56BC7-024E-4578-9A0C-58571698C31D}" srcOrd="3" destOrd="0" presId="urn:microsoft.com/office/officeart/2008/layout/BendingPictureSemiTransparentText"/>
    <dgm:cxn modelId="{2D50C81A-786A-4806-9FE0-B01DE0051FA7}" type="presParOf" srcId="{40871011-E4CD-4CD4-876D-F0A9C5C348CB}" destId="{20F3989A-2BFD-4F03-9C3B-E1ED34AC39DE}" srcOrd="4" destOrd="0" presId="urn:microsoft.com/office/officeart/2008/layout/BendingPictureSemiTransparentText"/>
    <dgm:cxn modelId="{B1240CE9-83F6-429C-B93C-9B3385D967F2}" type="presParOf" srcId="{20F3989A-2BFD-4F03-9C3B-E1ED34AC39DE}" destId="{9586217A-E2ED-47D0-B8E1-9D06D90368D7}" srcOrd="0" destOrd="0" presId="urn:microsoft.com/office/officeart/2008/layout/BendingPictureSemiTransparentText"/>
    <dgm:cxn modelId="{C63C227D-98D4-4E29-8F12-3DB5C8CF7AE8}" type="presParOf" srcId="{20F3989A-2BFD-4F03-9C3B-E1ED34AC39DE}" destId="{76C25A25-5126-4E0A-ACD5-4761A1244EF8}"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76F3F97-AA76-4376-B44E-E34B1E21C954}" type="doc">
      <dgm:prSet loTypeId="urn:microsoft.com/office/officeart/2008/layout/TitlePictureLineup" loCatId="picture" qsTypeId="urn:microsoft.com/office/officeart/2005/8/quickstyle/simple1" qsCatId="simple" csTypeId="urn:microsoft.com/office/officeart/2005/8/colors/accent1_3" csCatId="accent1" phldr="1"/>
      <dgm:spPr/>
    </dgm:pt>
    <dgm:pt modelId="{97075780-1CF5-4865-BA7A-F3CE81A9D3E8}">
      <dgm:prSet phldrT="[Text]"/>
      <dgm:spPr/>
      <dgm:t>
        <a:bodyPr/>
        <a:lstStyle/>
        <a:p>
          <a:r>
            <a:rPr lang="en-US" dirty="0" smtClean="0">
              <a:latin typeface="Franklin Gothic Medium Cond" panose="020B0606030402020204" pitchFamily="34" charset="0"/>
            </a:rPr>
            <a:t>CBDR</a:t>
          </a:r>
          <a:endParaRPr lang="en-US" dirty="0">
            <a:latin typeface="Franklin Gothic Medium Cond" panose="020B0606030402020204" pitchFamily="34" charset="0"/>
          </a:endParaRPr>
        </a:p>
      </dgm:t>
    </dgm:pt>
    <dgm:pt modelId="{58B41636-A8A6-4BC4-99CA-21721D976B73}" type="parTrans" cxnId="{43BC18DC-3468-4A66-AC83-29E76D2E66C1}">
      <dgm:prSet/>
      <dgm:spPr/>
      <dgm:t>
        <a:bodyPr/>
        <a:lstStyle/>
        <a:p>
          <a:endParaRPr lang="en-US"/>
        </a:p>
      </dgm:t>
    </dgm:pt>
    <dgm:pt modelId="{8D57685E-A421-4DCF-ACD3-6C1213961EA9}" type="sibTrans" cxnId="{43BC18DC-3468-4A66-AC83-29E76D2E66C1}">
      <dgm:prSet/>
      <dgm:spPr/>
      <dgm:t>
        <a:bodyPr/>
        <a:lstStyle/>
        <a:p>
          <a:endParaRPr lang="en-US"/>
        </a:p>
      </dgm:t>
    </dgm:pt>
    <dgm:pt modelId="{868841AF-41C6-4EF7-A169-7A8BE8B16EF3}">
      <dgm:prSet phldrT="[Text]"/>
      <dgm:spPr/>
      <dgm:t>
        <a:bodyPr/>
        <a:lstStyle/>
        <a:p>
          <a:r>
            <a:rPr lang="en-US" dirty="0" smtClean="0">
              <a:latin typeface="Franklin Gothic Medium Cond" panose="020B0606030402020204" pitchFamily="34" charset="0"/>
            </a:rPr>
            <a:t>Funding</a:t>
          </a:r>
          <a:endParaRPr lang="en-US" dirty="0">
            <a:latin typeface="Franklin Gothic Medium Cond" panose="020B0606030402020204" pitchFamily="34" charset="0"/>
          </a:endParaRPr>
        </a:p>
      </dgm:t>
    </dgm:pt>
    <dgm:pt modelId="{608D62C6-4132-461E-B19C-AC5534D58FE2}" type="parTrans" cxnId="{2A104A3B-B5BF-4DA3-942D-11EBA6F8655A}">
      <dgm:prSet/>
      <dgm:spPr/>
      <dgm:t>
        <a:bodyPr/>
        <a:lstStyle/>
        <a:p>
          <a:endParaRPr lang="en-US"/>
        </a:p>
      </dgm:t>
    </dgm:pt>
    <dgm:pt modelId="{48457093-A8C3-488B-8B04-DE1FC7C77CFC}" type="sibTrans" cxnId="{2A104A3B-B5BF-4DA3-942D-11EBA6F8655A}">
      <dgm:prSet/>
      <dgm:spPr/>
      <dgm:t>
        <a:bodyPr/>
        <a:lstStyle/>
        <a:p>
          <a:endParaRPr lang="en-US"/>
        </a:p>
      </dgm:t>
    </dgm:pt>
    <dgm:pt modelId="{25288CF2-776A-47A6-806F-749E92DB1BE8}">
      <dgm:prSet phldrT="[Text]"/>
      <dgm:spPr/>
      <dgm:t>
        <a:bodyPr/>
        <a:lstStyle/>
        <a:p>
          <a:r>
            <a:rPr lang="en-US" dirty="0" smtClean="0">
              <a:latin typeface="Franklin Gothic Medium Cond" panose="020B0606030402020204" pitchFamily="34" charset="0"/>
            </a:rPr>
            <a:t>Tech Transfer</a:t>
          </a:r>
          <a:endParaRPr lang="en-US" dirty="0">
            <a:latin typeface="Franklin Gothic Medium Cond" panose="020B0606030402020204" pitchFamily="34" charset="0"/>
          </a:endParaRPr>
        </a:p>
      </dgm:t>
    </dgm:pt>
    <dgm:pt modelId="{1AA61B57-CE6E-48E3-9D42-1F081BCE81B7}" type="parTrans" cxnId="{2DC33FFD-0E1E-4505-B389-36D6581D5805}">
      <dgm:prSet/>
      <dgm:spPr/>
      <dgm:t>
        <a:bodyPr/>
        <a:lstStyle/>
        <a:p>
          <a:endParaRPr lang="en-US"/>
        </a:p>
      </dgm:t>
    </dgm:pt>
    <dgm:pt modelId="{CD4FC511-8021-4111-B76D-D30A2A474CAA}" type="sibTrans" cxnId="{2DC33FFD-0E1E-4505-B389-36D6581D5805}">
      <dgm:prSet/>
      <dgm:spPr/>
      <dgm:t>
        <a:bodyPr/>
        <a:lstStyle/>
        <a:p>
          <a:endParaRPr lang="en-US"/>
        </a:p>
      </dgm:t>
    </dgm:pt>
    <dgm:pt modelId="{623C46D3-517E-435E-8253-99CC0B9A045B}">
      <dgm:prSet phldrT="[Text]"/>
      <dgm:spPr/>
      <dgm:t>
        <a:bodyPr/>
        <a:lstStyle/>
        <a:p>
          <a:r>
            <a:rPr lang="en-US" dirty="0" smtClean="0">
              <a:latin typeface="Franklin Gothic Medium Cond" panose="020B0606030402020204" pitchFamily="34" charset="0"/>
            </a:rPr>
            <a:t>Yet to reap fruits</a:t>
          </a:r>
          <a:endParaRPr lang="en-US" dirty="0">
            <a:latin typeface="Franklin Gothic Medium Cond" panose="020B0606030402020204" pitchFamily="34" charset="0"/>
          </a:endParaRPr>
        </a:p>
      </dgm:t>
    </dgm:pt>
    <dgm:pt modelId="{DC2BFBAF-E73D-461D-9801-9E1B9EB019F3}" type="parTrans" cxnId="{8692C1BF-2D51-45ED-B844-1AE316E3239D}">
      <dgm:prSet/>
      <dgm:spPr/>
      <dgm:t>
        <a:bodyPr/>
        <a:lstStyle/>
        <a:p>
          <a:endParaRPr lang="en-US"/>
        </a:p>
      </dgm:t>
    </dgm:pt>
    <dgm:pt modelId="{6976D32B-A509-411B-AA17-4C938E9A67EC}" type="sibTrans" cxnId="{8692C1BF-2D51-45ED-B844-1AE316E3239D}">
      <dgm:prSet/>
      <dgm:spPr/>
      <dgm:t>
        <a:bodyPr/>
        <a:lstStyle/>
        <a:p>
          <a:endParaRPr lang="en-US"/>
        </a:p>
      </dgm:t>
    </dgm:pt>
    <dgm:pt modelId="{07532116-52C6-4EB0-8B40-D9CC39F6687B}">
      <dgm:prSet phldrT="[Text]"/>
      <dgm:spPr/>
      <dgm:t>
        <a:bodyPr/>
        <a:lstStyle/>
        <a:p>
          <a:r>
            <a:rPr lang="en-US" dirty="0" smtClean="0">
              <a:latin typeface="Franklin Gothic Medium Cond" panose="020B0606030402020204" pitchFamily="34" charset="0"/>
            </a:rPr>
            <a:t>poverty</a:t>
          </a:r>
          <a:endParaRPr lang="en-US" dirty="0">
            <a:latin typeface="Franklin Gothic Medium Cond" panose="020B0606030402020204" pitchFamily="34" charset="0"/>
          </a:endParaRPr>
        </a:p>
      </dgm:t>
    </dgm:pt>
    <dgm:pt modelId="{F4B5B32C-BBBC-4C2B-8CD3-16130C845297}" type="parTrans" cxnId="{35EB9EDF-35DD-4D55-88DD-6010EE4832DB}">
      <dgm:prSet/>
      <dgm:spPr/>
      <dgm:t>
        <a:bodyPr/>
        <a:lstStyle/>
        <a:p>
          <a:endParaRPr lang="en-US"/>
        </a:p>
      </dgm:t>
    </dgm:pt>
    <dgm:pt modelId="{5B137E56-728F-4BFB-AAA9-F0B14FF55167}" type="sibTrans" cxnId="{35EB9EDF-35DD-4D55-88DD-6010EE4832DB}">
      <dgm:prSet/>
      <dgm:spPr/>
      <dgm:t>
        <a:bodyPr/>
        <a:lstStyle/>
        <a:p>
          <a:endParaRPr lang="en-US"/>
        </a:p>
      </dgm:t>
    </dgm:pt>
    <dgm:pt modelId="{F7EFF566-70C3-4C54-8A15-7CFC63E058BB}">
      <dgm:prSet phldrT="[Text]"/>
      <dgm:spPr/>
      <dgm:t>
        <a:bodyPr/>
        <a:lstStyle/>
        <a:p>
          <a:r>
            <a:rPr lang="en-US" dirty="0" smtClean="0">
              <a:latin typeface="Franklin Gothic Medium Cond" panose="020B0606030402020204" pitchFamily="34" charset="0"/>
            </a:rPr>
            <a:t>Energy access to all</a:t>
          </a:r>
          <a:endParaRPr lang="en-US" dirty="0">
            <a:latin typeface="Franklin Gothic Medium Cond" panose="020B0606030402020204" pitchFamily="34" charset="0"/>
          </a:endParaRPr>
        </a:p>
      </dgm:t>
    </dgm:pt>
    <dgm:pt modelId="{CF21B70C-DBCD-4E6F-8B73-246A30042DFC}" type="parTrans" cxnId="{06363DB8-665F-4223-ABA2-1CBA87FB91E4}">
      <dgm:prSet/>
      <dgm:spPr/>
      <dgm:t>
        <a:bodyPr/>
        <a:lstStyle/>
        <a:p>
          <a:endParaRPr lang="en-US"/>
        </a:p>
      </dgm:t>
    </dgm:pt>
    <dgm:pt modelId="{908858A2-48B0-419E-987E-41D5DD6A1C08}" type="sibTrans" cxnId="{06363DB8-665F-4223-ABA2-1CBA87FB91E4}">
      <dgm:prSet/>
      <dgm:spPr/>
      <dgm:t>
        <a:bodyPr/>
        <a:lstStyle/>
        <a:p>
          <a:endParaRPr lang="en-US"/>
        </a:p>
      </dgm:t>
    </dgm:pt>
    <dgm:pt modelId="{154006CC-56A7-42E5-A236-7B73619D6B08}">
      <dgm:prSet phldrT="[Text]"/>
      <dgm:spPr/>
      <dgm:t>
        <a:bodyPr/>
        <a:lstStyle/>
        <a:p>
          <a:r>
            <a:rPr lang="en-US" dirty="0" smtClean="0">
              <a:latin typeface="Franklin Gothic Medium Cond" panose="020B0606030402020204" pitchFamily="34" charset="0"/>
            </a:rPr>
            <a:t>50:50</a:t>
          </a:r>
          <a:endParaRPr lang="en-US" dirty="0">
            <a:latin typeface="Franklin Gothic Medium Cond" panose="020B0606030402020204" pitchFamily="34" charset="0"/>
          </a:endParaRPr>
        </a:p>
      </dgm:t>
    </dgm:pt>
    <dgm:pt modelId="{4E3D963E-FCA8-4456-84EB-3BB9A8F08663}" type="parTrans" cxnId="{B7609206-DAD1-4D12-8C06-15A80F7C5E09}">
      <dgm:prSet/>
      <dgm:spPr/>
      <dgm:t>
        <a:bodyPr/>
        <a:lstStyle/>
        <a:p>
          <a:endParaRPr lang="en-US"/>
        </a:p>
      </dgm:t>
    </dgm:pt>
    <dgm:pt modelId="{5CFBD461-E590-4F10-A1E2-F9EDDB0B40F4}" type="sibTrans" cxnId="{B7609206-DAD1-4D12-8C06-15A80F7C5E09}">
      <dgm:prSet/>
      <dgm:spPr/>
      <dgm:t>
        <a:bodyPr/>
        <a:lstStyle/>
        <a:p>
          <a:endParaRPr lang="en-US"/>
        </a:p>
      </dgm:t>
    </dgm:pt>
    <dgm:pt modelId="{B9EF6B3C-C741-4F53-9210-98C956AD68CE}">
      <dgm:prSet phldrT="[Text]"/>
      <dgm:spPr/>
      <dgm:t>
        <a:bodyPr/>
        <a:lstStyle/>
        <a:p>
          <a:r>
            <a:rPr lang="en-US" dirty="0" smtClean="0">
              <a:latin typeface="Franklin Gothic Medium Cond" panose="020B0606030402020204" pitchFamily="34" charset="0"/>
            </a:rPr>
            <a:t>Adaptation</a:t>
          </a:r>
          <a:endParaRPr lang="en-US" dirty="0">
            <a:latin typeface="Franklin Gothic Medium Cond" panose="020B0606030402020204" pitchFamily="34" charset="0"/>
          </a:endParaRPr>
        </a:p>
      </dgm:t>
    </dgm:pt>
    <dgm:pt modelId="{87BEA48F-44D9-4B88-90EF-64E79F4CC1D5}" type="parTrans" cxnId="{97385DF6-17AC-47B8-8A90-0020A53730E8}">
      <dgm:prSet/>
      <dgm:spPr/>
      <dgm:t>
        <a:bodyPr/>
        <a:lstStyle/>
        <a:p>
          <a:endParaRPr lang="en-US"/>
        </a:p>
      </dgm:t>
    </dgm:pt>
    <dgm:pt modelId="{D5A53D4C-127E-4127-8ACE-8AAE0843F0F7}" type="sibTrans" cxnId="{97385DF6-17AC-47B8-8A90-0020A53730E8}">
      <dgm:prSet/>
      <dgm:spPr/>
      <dgm:t>
        <a:bodyPr/>
        <a:lstStyle/>
        <a:p>
          <a:endParaRPr lang="en-US"/>
        </a:p>
      </dgm:t>
    </dgm:pt>
    <dgm:pt modelId="{4ECE23F5-5093-4C39-B177-B53DB00D8B92}">
      <dgm:prSet phldrT="[Text]"/>
      <dgm:spPr/>
      <dgm:t>
        <a:bodyPr/>
        <a:lstStyle/>
        <a:p>
          <a:r>
            <a:rPr lang="en-US" dirty="0" smtClean="0">
              <a:latin typeface="Franklin Gothic Medium Cond" panose="020B0606030402020204" pitchFamily="34" charset="0"/>
            </a:rPr>
            <a:t>Mitigation</a:t>
          </a:r>
          <a:endParaRPr lang="en-US" dirty="0">
            <a:latin typeface="Franklin Gothic Medium Cond" panose="020B0606030402020204" pitchFamily="34" charset="0"/>
          </a:endParaRPr>
        </a:p>
      </dgm:t>
    </dgm:pt>
    <dgm:pt modelId="{900BDC99-99A3-4BB1-8F00-5B9305F1350D}" type="parTrans" cxnId="{60114950-30DC-48BD-A29F-611D02FB187B}">
      <dgm:prSet/>
      <dgm:spPr/>
      <dgm:t>
        <a:bodyPr/>
        <a:lstStyle/>
        <a:p>
          <a:endParaRPr lang="en-US"/>
        </a:p>
      </dgm:t>
    </dgm:pt>
    <dgm:pt modelId="{E813311B-38D5-484D-93FF-A36188C41774}" type="sibTrans" cxnId="{60114950-30DC-48BD-A29F-611D02FB187B}">
      <dgm:prSet/>
      <dgm:spPr/>
      <dgm:t>
        <a:bodyPr/>
        <a:lstStyle/>
        <a:p>
          <a:endParaRPr lang="en-US"/>
        </a:p>
      </dgm:t>
    </dgm:pt>
    <dgm:pt modelId="{F539D598-A731-458F-819A-C22A9072DDDB}">
      <dgm:prSet phldrT="[Text]"/>
      <dgm:spPr/>
      <dgm:t>
        <a:bodyPr/>
        <a:lstStyle/>
        <a:p>
          <a:r>
            <a:rPr lang="en-US" dirty="0" smtClean="0">
              <a:latin typeface="Franklin Gothic Medium Cond" panose="020B0606030402020204" pitchFamily="34" charset="0"/>
            </a:rPr>
            <a:t>IPR</a:t>
          </a:r>
          <a:endParaRPr lang="en-US" dirty="0">
            <a:latin typeface="Franklin Gothic Medium Cond" panose="020B0606030402020204" pitchFamily="34" charset="0"/>
          </a:endParaRPr>
        </a:p>
      </dgm:t>
    </dgm:pt>
    <dgm:pt modelId="{E2B9C3E7-9CAC-411E-8FE5-434CC9B926FE}" type="parTrans" cxnId="{ADAA4BD1-0F5A-4E65-8899-652868C7110D}">
      <dgm:prSet/>
      <dgm:spPr/>
      <dgm:t>
        <a:bodyPr/>
        <a:lstStyle/>
        <a:p>
          <a:endParaRPr lang="en-US"/>
        </a:p>
      </dgm:t>
    </dgm:pt>
    <dgm:pt modelId="{431008E6-E7A1-4568-8B0D-5C357C013ABF}" type="sibTrans" cxnId="{ADAA4BD1-0F5A-4E65-8899-652868C7110D}">
      <dgm:prSet/>
      <dgm:spPr/>
      <dgm:t>
        <a:bodyPr/>
        <a:lstStyle/>
        <a:p>
          <a:endParaRPr lang="en-US"/>
        </a:p>
      </dgm:t>
    </dgm:pt>
    <dgm:pt modelId="{38EC441F-C62F-49C5-A8B1-862834A50BD6}">
      <dgm:prSet phldrT="[Text]"/>
      <dgm:spPr/>
      <dgm:t>
        <a:bodyPr/>
        <a:lstStyle/>
        <a:p>
          <a:r>
            <a:rPr lang="en-US" dirty="0" smtClean="0">
              <a:latin typeface="Franklin Gothic Medium Cond" panose="020B0606030402020204" pitchFamily="34" charset="0"/>
            </a:rPr>
            <a:t>Price tag</a:t>
          </a:r>
          <a:endParaRPr lang="en-US" dirty="0">
            <a:latin typeface="Franklin Gothic Medium Cond" panose="020B0606030402020204" pitchFamily="34" charset="0"/>
          </a:endParaRPr>
        </a:p>
      </dgm:t>
    </dgm:pt>
    <dgm:pt modelId="{45CA7E95-5F90-47FC-8B02-932D0F2993C0}" type="parTrans" cxnId="{F2345F4F-CB51-4C24-B486-2A203A9999A0}">
      <dgm:prSet/>
      <dgm:spPr/>
      <dgm:t>
        <a:bodyPr/>
        <a:lstStyle/>
        <a:p>
          <a:endParaRPr lang="en-US"/>
        </a:p>
      </dgm:t>
    </dgm:pt>
    <dgm:pt modelId="{5C9E595C-2B4F-4986-A015-2C5410FF0F54}" type="sibTrans" cxnId="{F2345F4F-CB51-4C24-B486-2A203A9999A0}">
      <dgm:prSet/>
      <dgm:spPr/>
      <dgm:t>
        <a:bodyPr/>
        <a:lstStyle/>
        <a:p>
          <a:endParaRPr lang="en-US"/>
        </a:p>
      </dgm:t>
    </dgm:pt>
    <dgm:pt modelId="{6688669C-0F34-4896-B2FA-6B244E5820CB}">
      <dgm:prSet phldrT="[Text]"/>
      <dgm:spPr/>
      <dgm:t>
        <a:bodyPr/>
        <a:lstStyle/>
        <a:p>
          <a:r>
            <a:rPr lang="en-US" dirty="0" smtClean="0">
              <a:latin typeface="Franklin Gothic Medium Cond" panose="020B0606030402020204" pitchFamily="34" charset="0"/>
            </a:rPr>
            <a:t>1</a:t>
          </a:r>
          <a:r>
            <a:rPr lang="en-US" baseline="30000" dirty="0" smtClean="0">
              <a:latin typeface="Franklin Gothic Medium Cond" panose="020B0606030402020204" pitchFamily="34" charset="0"/>
            </a:rPr>
            <a:t>st</a:t>
          </a:r>
          <a:r>
            <a:rPr lang="en-US" dirty="0" smtClean="0">
              <a:latin typeface="Franklin Gothic Medium Cond" panose="020B0606030402020204" pitchFamily="34" charset="0"/>
            </a:rPr>
            <a:t> world do it</a:t>
          </a:r>
          <a:endParaRPr lang="en-US" dirty="0">
            <a:latin typeface="Franklin Gothic Medium Cond" panose="020B0606030402020204" pitchFamily="34" charset="0"/>
          </a:endParaRPr>
        </a:p>
      </dgm:t>
    </dgm:pt>
    <dgm:pt modelId="{CAA71B9E-FE02-49FC-89B7-07CF92A7B7A5}" type="parTrans" cxnId="{12831688-4E08-47C4-B280-F23EF182B5BE}">
      <dgm:prSet/>
      <dgm:spPr/>
      <dgm:t>
        <a:bodyPr/>
        <a:lstStyle/>
        <a:p>
          <a:endParaRPr lang="en-US"/>
        </a:p>
      </dgm:t>
    </dgm:pt>
    <dgm:pt modelId="{26715B49-B839-4307-BA87-0900D5B4F782}" type="sibTrans" cxnId="{12831688-4E08-47C4-B280-F23EF182B5BE}">
      <dgm:prSet/>
      <dgm:spPr/>
      <dgm:t>
        <a:bodyPr/>
        <a:lstStyle/>
        <a:p>
          <a:endParaRPr lang="en-US"/>
        </a:p>
      </dgm:t>
    </dgm:pt>
    <dgm:pt modelId="{2221ED36-68C2-4B02-8C88-D12F92959622}" type="pres">
      <dgm:prSet presAssocID="{676F3F97-AA76-4376-B44E-E34B1E21C954}" presName="Name0" presStyleCnt="0">
        <dgm:presLayoutVars>
          <dgm:dir/>
        </dgm:presLayoutVars>
      </dgm:prSet>
      <dgm:spPr/>
    </dgm:pt>
    <dgm:pt modelId="{78CD7F65-3FE1-4F33-A86C-8540B0EBBACB}" type="pres">
      <dgm:prSet presAssocID="{97075780-1CF5-4865-BA7A-F3CE81A9D3E8}" presName="composite" presStyleCnt="0"/>
      <dgm:spPr/>
    </dgm:pt>
    <dgm:pt modelId="{76458CBA-0D9F-4056-B419-8564DC8F4B9C}" type="pres">
      <dgm:prSet presAssocID="{97075780-1CF5-4865-BA7A-F3CE81A9D3E8}" presName="Accent" presStyleLbl="alignAcc1" presStyleIdx="0" presStyleCnt="3"/>
      <dgm:spPr/>
    </dgm:pt>
    <dgm:pt modelId="{228E4162-9435-43C1-AF1E-8D9C87A99C17}" type="pres">
      <dgm:prSet presAssocID="{97075780-1CF5-4865-BA7A-F3CE81A9D3E8}" presName="Image" presStyleLbl="node1" presStyleIdx="0" presStyleCnt="3" custScaleX="119115"/>
      <dgm:spPr>
        <a:blipFill rotWithShape="1">
          <a:blip xmlns:r="http://schemas.openxmlformats.org/officeDocument/2006/relationships" r:embed="rId1"/>
          <a:stretch>
            <a:fillRect/>
          </a:stretch>
        </a:blipFill>
      </dgm:spPr>
    </dgm:pt>
    <dgm:pt modelId="{57ECFEFE-CA25-47C6-9D2C-3EE88EA700F1}" type="pres">
      <dgm:prSet presAssocID="{97075780-1CF5-4865-BA7A-F3CE81A9D3E8}" presName="Child" presStyleLbl="revTx" presStyleIdx="0" presStyleCnt="3">
        <dgm:presLayoutVars>
          <dgm:bulletEnabled val="1"/>
        </dgm:presLayoutVars>
      </dgm:prSet>
      <dgm:spPr/>
      <dgm:t>
        <a:bodyPr/>
        <a:lstStyle/>
        <a:p>
          <a:endParaRPr lang="en-US"/>
        </a:p>
      </dgm:t>
    </dgm:pt>
    <dgm:pt modelId="{8ADD5AD7-E471-48C5-A125-0675694A073E}" type="pres">
      <dgm:prSet presAssocID="{97075780-1CF5-4865-BA7A-F3CE81A9D3E8}" presName="Parent" presStyleLbl="alignNode1" presStyleIdx="0" presStyleCnt="3">
        <dgm:presLayoutVars>
          <dgm:bulletEnabled val="1"/>
        </dgm:presLayoutVars>
      </dgm:prSet>
      <dgm:spPr/>
      <dgm:t>
        <a:bodyPr/>
        <a:lstStyle/>
        <a:p>
          <a:endParaRPr lang="en-US"/>
        </a:p>
      </dgm:t>
    </dgm:pt>
    <dgm:pt modelId="{6F29FB4F-7757-477C-BF30-299D4BDAF37F}" type="pres">
      <dgm:prSet presAssocID="{8D57685E-A421-4DCF-ACD3-6C1213961EA9}" presName="sibTrans" presStyleCnt="0"/>
      <dgm:spPr/>
    </dgm:pt>
    <dgm:pt modelId="{C42CFF28-4FC5-42A1-8000-4522BB3B71CB}" type="pres">
      <dgm:prSet presAssocID="{868841AF-41C6-4EF7-A169-7A8BE8B16EF3}" presName="composite" presStyleCnt="0"/>
      <dgm:spPr/>
    </dgm:pt>
    <dgm:pt modelId="{36E8A224-5274-4CBE-B45D-9E66D4A3288A}" type="pres">
      <dgm:prSet presAssocID="{868841AF-41C6-4EF7-A169-7A8BE8B16EF3}" presName="Accent" presStyleLbl="alignAcc1" presStyleIdx="1" presStyleCnt="3"/>
      <dgm:spPr/>
    </dgm:pt>
    <dgm:pt modelId="{4D496F37-73B5-4485-94E8-FBE26A8AF6A8}" type="pres">
      <dgm:prSet presAssocID="{868841AF-41C6-4EF7-A169-7A8BE8B16EF3}" presName="Image" presStyleLbl="node1" presStyleIdx="1" presStyleCnt="3"/>
      <dgm:spPr>
        <a:blipFill rotWithShape="1">
          <a:blip xmlns:r="http://schemas.openxmlformats.org/officeDocument/2006/relationships" r:embed="rId2"/>
          <a:stretch>
            <a:fillRect/>
          </a:stretch>
        </a:blipFill>
      </dgm:spPr>
    </dgm:pt>
    <dgm:pt modelId="{CE892949-4656-4F38-9267-7013EEC3A5D1}" type="pres">
      <dgm:prSet presAssocID="{868841AF-41C6-4EF7-A169-7A8BE8B16EF3}" presName="Child" presStyleLbl="revTx" presStyleIdx="1" presStyleCnt="3">
        <dgm:presLayoutVars>
          <dgm:bulletEnabled val="1"/>
        </dgm:presLayoutVars>
      </dgm:prSet>
      <dgm:spPr/>
      <dgm:t>
        <a:bodyPr/>
        <a:lstStyle/>
        <a:p>
          <a:endParaRPr lang="en-US"/>
        </a:p>
      </dgm:t>
    </dgm:pt>
    <dgm:pt modelId="{38F557F5-4CBD-4446-AA1A-C404201D014F}" type="pres">
      <dgm:prSet presAssocID="{868841AF-41C6-4EF7-A169-7A8BE8B16EF3}" presName="Parent" presStyleLbl="alignNode1" presStyleIdx="1" presStyleCnt="3">
        <dgm:presLayoutVars>
          <dgm:bulletEnabled val="1"/>
        </dgm:presLayoutVars>
      </dgm:prSet>
      <dgm:spPr/>
      <dgm:t>
        <a:bodyPr/>
        <a:lstStyle/>
        <a:p>
          <a:endParaRPr lang="en-US"/>
        </a:p>
      </dgm:t>
    </dgm:pt>
    <dgm:pt modelId="{5946BD9B-BE9D-462C-8BF0-92B20BB66840}" type="pres">
      <dgm:prSet presAssocID="{48457093-A8C3-488B-8B04-DE1FC7C77CFC}" presName="sibTrans" presStyleCnt="0"/>
      <dgm:spPr/>
    </dgm:pt>
    <dgm:pt modelId="{DA9B4F2C-DA67-4BCB-91A6-89DC9FB5D328}" type="pres">
      <dgm:prSet presAssocID="{25288CF2-776A-47A6-806F-749E92DB1BE8}" presName="composite" presStyleCnt="0"/>
      <dgm:spPr/>
    </dgm:pt>
    <dgm:pt modelId="{20687930-0D4B-42C9-87DF-D164DCC5A4D3}" type="pres">
      <dgm:prSet presAssocID="{25288CF2-776A-47A6-806F-749E92DB1BE8}" presName="Accent" presStyleLbl="alignAcc1" presStyleIdx="2" presStyleCnt="3"/>
      <dgm:spPr/>
    </dgm:pt>
    <dgm:pt modelId="{68D8D45F-DC2A-4880-9605-3E59688EE092}" type="pres">
      <dgm:prSet presAssocID="{25288CF2-776A-47A6-806F-749E92DB1BE8}" presName="Image" presStyleLbl="node1" presStyleIdx="2" presStyleCnt="3" custScaleX="66522"/>
      <dgm:spPr>
        <a:blipFill rotWithShape="1">
          <a:blip xmlns:r="http://schemas.openxmlformats.org/officeDocument/2006/relationships" r:embed="rId3"/>
          <a:stretch>
            <a:fillRect/>
          </a:stretch>
        </a:blipFill>
      </dgm:spPr>
    </dgm:pt>
    <dgm:pt modelId="{D9595913-51E1-474B-8ACA-D415C1B2D0B9}" type="pres">
      <dgm:prSet presAssocID="{25288CF2-776A-47A6-806F-749E92DB1BE8}" presName="Child" presStyleLbl="revTx" presStyleIdx="2" presStyleCnt="3">
        <dgm:presLayoutVars>
          <dgm:bulletEnabled val="1"/>
        </dgm:presLayoutVars>
      </dgm:prSet>
      <dgm:spPr/>
      <dgm:t>
        <a:bodyPr/>
        <a:lstStyle/>
        <a:p>
          <a:endParaRPr lang="en-US"/>
        </a:p>
      </dgm:t>
    </dgm:pt>
    <dgm:pt modelId="{9CFD728D-EBF6-46B4-8575-1A1F8BA9108E}" type="pres">
      <dgm:prSet presAssocID="{25288CF2-776A-47A6-806F-749E92DB1BE8}" presName="Parent" presStyleLbl="alignNode1" presStyleIdx="2" presStyleCnt="3">
        <dgm:presLayoutVars>
          <dgm:bulletEnabled val="1"/>
        </dgm:presLayoutVars>
      </dgm:prSet>
      <dgm:spPr/>
      <dgm:t>
        <a:bodyPr/>
        <a:lstStyle/>
        <a:p>
          <a:endParaRPr lang="en-US"/>
        </a:p>
      </dgm:t>
    </dgm:pt>
  </dgm:ptLst>
  <dgm:cxnLst>
    <dgm:cxn modelId="{ADAA4BD1-0F5A-4E65-8899-652868C7110D}" srcId="{25288CF2-776A-47A6-806F-749E92DB1BE8}" destId="{F539D598-A731-458F-819A-C22A9072DDDB}" srcOrd="1" destOrd="0" parTransId="{E2B9C3E7-9CAC-411E-8FE5-434CC9B926FE}" sibTransId="{431008E6-E7A1-4568-8B0D-5C357C013ABF}"/>
    <dgm:cxn modelId="{43BC18DC-3468-4A66-AC83-29E76D2E66C1}" srcId="{676F3F97-AA76-4376-B44E-E34B1E21C954}" destId="{97075780-1CF5-4865-BA7A-F3CE81A9D3E8}" srcOrd="0" destOrd="0" parTransId="{58B41636-A8A6-4BC4-99CA-21721D976B73}" sibTransId="{8D57685E-A421-4DCF-ACD3-6C1213961EA9}"/>
    <dgm:cxn modelId="{0D47C3D3-BDE7-4AA9-AAF2-4BA655D17E0E}" type="presOf" srcId="{623C46D3-517E-435E-8253-99CC0B9A045B}" destId="{57ECFEFE-CA25-47C6-9D2C-3EE88EA700F1}" srcOrd="0" destOrd="0" presId="urn:microsoft.com/office/officeart/2008/layout/TitlePictureLineup"/>
    <dgm:cxn modelId="{71E77355-F168-4FAB-A83C-1DEC01F8D797}" type="presOf" srcId="{B9EF6B3C-C741-4F53-9210-98C956AD68CE}" destId="{CE892949-4656-4F38-9267-7013EEC3A5D1}" srcOrd="0" destOrd="1" presId="urn:microsoft.com/office/officeart/2008/layout/TitlePictureLineup"/>
    <dgm:cxn modelId="{820D4C46-D263-494A-836D-B4775332E3BB}" type="presOf" srcId="{4ECE23F5-5093-4C39-B177-B53DB00D8B92}" destId="{CE892949-4656-4F38-9267-7013EEC3A5D1}" srcOrd="0" destOrd="2" presId="urn:microsoft.com/office/officeart/2008/layout/TitlePictureLineup"/>
    <dgm:cxn modelId="{8692C1BF-2D51-45ED-B844-1AE316E3239D}" srcId="{97075780-1CF5-4865-BA7A-F3CE81A9D3E8}" destId="{623C46D3-517E-435E-8253-99CC0B9A045B}" srcOrd="0" destOrd="0" parTransId="{DC2BFBAF-E73D-461D-9801-9E1B9EB019F3}" sibTransId="{6976D32B-A509-411B-AA17-4C938E9A67EC}"/>
    <dgm:cxn modelId="{A47EBC73-31C7-4942-A85E-EADA2AA6F291}" type="presOf" srcId="{07532116-52C6-4EB0-8B40-D9CC39F6687B}" destId="{57ECFEFE-CA25-47C6-9D2C-3EE88EA700F1}" srcOrd="0" destOrd="1" presId="urn:microsoft.com/office/officeart/2008/layout/TitlePictureLineup"/>
    <dgm:cxn modelId="{60114950-30DC-48BD-A29F-611D02FB187B}" srcId="{868841AF-41C6-4EF7-A169-7A8BE8B16EF3}" destId="{4ECE23F5-5093-4C39-B177-B53DB00D8B92}" srcOrd="2" destOrd="0" parTransId="{900BDC99-99A3-4BB1-8F00-5B9305F1350D}" sibTransId="{E813311B-38D5-484D-93FF-A36188C41774}"/>
    <dgm:cxn modelId="{B7609206-DAD1-4D12-8C06-15A80F7C5E09}" srcId="{868841AF-41C6-4EF7-A169-7A8BE8B16EF3}" destId="{154006CC-56A7-42E5-A236-7B73619D6B08}" srcOrd="0" destOrd="0" parTransId="{4E3D963E-FCA8-4456-84EB-3BB9A8F08663}" sibTransId="{5CFBD461-E590-4F10-A1E2-F9EDDB0B40F4}"/>
    <dgm:cxn modelId="{F2345F4F-CB51-4C24-B486-2A203A9999A0}" srcId="{25288CF2-776A-47A6-806F-749E92DB1BE8}" destId="{38EC441F-C62F-49C5-A8B1-862834A50BD6}" srcOrd="2" destOrd="0" parTransId="{45CA7E95-5F90-47FC-8B02-932D0F2993C0}" sibTransId="{5C9E595C-2B4F-4986-A015-2C5410FF0F54}"/>
    <dgm:cxn modelId="{40B63DAF-DE01-4FCE-9015-94EB1EC4D160}" type="presOf" srcId="{6688669C-0F34-4896-B2FA-6B244E5820CB}" destId="{D9595913-51E1-474B-8ACA-D415C1B2D0B9}" srcOrd="0" destOrd="0" presId="urn:microsoft.com/office/officeart/2008/layout/TitlePictureLineup"/>
    <dgm:cxn modelId="{5D5B5F99-6C1A-4828-A923-17406A3700EF}" type="presOf" srcId="{38EC441F-C62F-49C5-A8B1-862834A50BD6}" destId="{D9595913-51E1-474B-8ACA-D415C1B2D0B9}" srcOrd="0" destOrd="2" presId="urn:microsoft.com/office/officeart/2008/layout/TitlePictureLineup"/>
    <dgm:cxn modelId="{06363DB8-665F-4223-ABA2-1CBA87FB91E4}" srcId="{97075780-1CF5-4865-BA7A-F3CE81A9D3E8}" destId="{F7EFF566-70C3-4C54-8A15-7CFC63E058BB}" srcOrd="2" destOrd="0" parTransId="{CF21B70C-DBCD-4E6F-8B73-246A30042DFC}" sibTransId="{908858A2-48B0-419E-987E-41D5DD6A1C08}"/>
    <dgm:cxn modelId="{63A3C1F2-0174-4094-909F-DE78247B0590}" type="presOf" srcId="{25288CF2-776A-47A6-806F-749E92DB1BE8}" destId="{9CFD728D-EBF6-46B4-8575-1A1F8BA9108E}" srcOrd="0" destOrd="0" presId="urn:microsoft.com/office/officeart/2008/layout/TitlePictureLineup"/>
    <dgm:cxn modelId="{97385DF6-17AC-47B8-8A90-0020A53730E8}" srcId="{868841AF-41C6-4EF7-A169-7A8BE8B16EF3}" destId="{B9EF6B3C-C741-4F53-9210-98C956AD68CE}" srcOrd="1" destOrd="0" parTransId="{87BEA48F-44D9-4B88-90EF-64E79F4CC1D5}" sibTransId="{D5A53D4C-127E-4127-8ACE-8AAE0843F0F7}"/>
    <dgm:cxn modelId="{9C2F7AD1-CA00-4019-B6E6-451DCA06E64C}" type="presOf" srcId="{97075780-1CF5-4865-BA7A-F3CE81A9D3E8}" destId="{8ADD5AD7-E471-48C5-A125-0675694A073E}" srcOrd="0" destOrd="0" presId="urn:microsoft.com/office/officeart/2008/layout/TitlePictureLineup"/>
    <dgm:cxn modelId="{6979B790-E35E-4768-870F-F6480514772A}" type="presOf" srcId="{F7EFF566-70C3-4C54-8A15-7CFC63E058BB}" destId="{57ECFEFE-CA25-47C6-9D2C-3EE88EA700F1}" srcOrd="0" destOrd="2" presId="urn:microsoft.com/office/officeart/2008/layout/TitlePictureLineup"/>
    <dgm:cxn modelId="{2A104A3B-B5BF-4DA3-942D-11EBA6F8655A}" srcId="{676F3F97-AA76-4376-B44E-E34B1E21C954}" destId="{868841AF-41C6-4EF7-A169-7A8BE8B16EF3}" srcOrd="1" destOrd="0" parTransId="{608D62C6-4132-461E-B19C-AC5534D58FE2}" sibTransId="{48457093-A8C3-488B-8B04-DE1FC7C77CFC}"/>
    <dgm:cxn modelId="{5C1616CC-632A-4920-945C-C4205A5C38A3}" type="presOf" srcId="{F539D598-A731-458F-819A-C22A9072DDDB}" destId="{D9595913-51E1-474B-8ACA-D415C1B2D0B9}" srcOrd="0" destOrd="1" presId="urn:microsoft.com/office/officeart/2008/layout/TitlePictureLineup"/>
    <dgm:cxn modelId="{4AB65819-EF36-4192-B2EF-3423B7AD2D72}" type="presOf" srcId="{676F3F97-AA76-4376-B44E-E34B1E21C954}" destId="{2221ED36-68C2-4B02-8C88-D12F92959622}" srcOrd="0" destOrd="0" presId="urn:microsoft.com/office/officeart/2008/layout/TitlePictureLineup"/>
    <dgm:cxn modelId="{2DC33FFD-0E1E-4505-B389-36D6581D5805}" srcId="{676F3F97-AA76-4376-B44E-E34B1E21C954}" destId="{25288CF2-776A-47A6-806F-749E92DB1BE8}" srcOrd="2" destOrd="0" parTransId="{1AA61B57-CE6E-48E3-9D42-1F081BCE81B7}" sibTransId="{CD4FC511-8021-4111-B76D-D30A2A474CAA}"/>
    <dgm:cxn modelId="{35EB9EDF-35DD-4D55-88DD-6010EE4832DB}" srcId="{97075780-1CF5-4865-BA7A-F3CE81A9D3E8}" destId="{07532116-52C6-4EB0-8B40-D9CC39F6687B}" srcOrd="1" destOrd="0" parTransId="{F4B5B32C-BBBC-4C2B-8CD3-16130C845297}" sibTransId="{5B137E56-728F-4BFB-AAA9-F0B14FF55167}"/>
    <dgm:cxn modelId="{4E5DA595-2A24-469E-90F5-51ED9EFB2A31}" type="presOf" srcId="{154006CC-56A7-42E5-A236-7B73619D6B08}" destId="{CE892949-4656-4F38-9267-7013EEC3A5D1}" srcOrd="0" destOrd="0" presId="urn:microsoft.com/office/officeart/2008/layout/TitlePictureLineup"/>
    <dgm:cxn modelId="{010490EB-DFEA-455E-891C-C1FB30A3EF7A}" type="presOf" srcId="{868841AF-41C6-4EF7-A169-7A8BE8B16EF3}" destId="{38F557F5-4CBD-4446-AA1A-C404201D014F}" srcOrd="0" destOrd="0" presId="urn:microsoft.com/office/officeart/2008/layout/TitlePictureLineup"/>
    <dgm:cxn modelId="{12831688-4E08-47C4-B280-F23EF182B5BE}" srcId="{25288CF2-776A-47A6-806F-749E92DB1BE8}" destId="{6688669C-0F34-4896-B2FA-6B244E5820CB}" srcOrd="0" destOrd="0" parTransId="{CAA71B9E-FE02-49FC-89B7-07CF92A7B7A5}" sibTransId="{26715B49-B839-4307-BA87-0900D5B4F782}"/>
    <dgm:cxn modelId="{10ECB5A6-2FCE-4339-A149-57613FE1D701}" type="presParOf" srcId="{2221ED36-68C2-4B02-8C88-D12F92959622}" destId="{78CD7F65-3FE1-4F33-A86C-8540B0EBBACB}" srcOrd="0" destOrd="0" presId="urn:microsoft.com/office/officeart/2008/layout/TitlePictureLineup"/>
    <dgm:cxn modelId="{E35B3DE6-6E0A-49D7-87D2-BED9FF69EC9C}" type="presParOf" srcId="{78CD7F65-3FE1-4F33-A86C-8540B0EBBACB}" destId="{76458CBA-0D9F-4056-B419-8564DC8F4B9C}" srcOrd="0" destOrd="0" presId="urn:microsoft.com/office/officeart/2008/layout/TitlePictureLineup"/>
    <dgm:cxn modelId="{9B85FE07-05DD-464D-BECA-76E551DEC66E}" type="presParOf" srcId="{78CD7F65-3FE1-4F33-A86C-8540B0EBBACB}" destId="{228E4162-9435-43C1-AF1E-8D9C87A99C17}" srcOrd="1" destOrd="0" presId="urn:microsoft.com/office/officeart/2008/layout/TitlePictureLineup"/>
    <dgm:cxn modelId="{2A5A614F-D5FE-4659-A6F5-0F45AF8804DC}" type="presParOf" srcId="{78CD7F65-3FE1-4F33-A86C-8540B0EBBACB}" destId="{57ECFEFE-CA25-47C6-9D2C-3EE88EA700F1}" srcOrd="2" destOrd="0" presId="urn:microsoft.com/office/officeart/2008/layout/TitlePictureLineup"/>
    <dgm:cxn modelId="{7EE1FDCB-1A13-4D3D-B439-7FE9A8BDB0F8}" type="presParOf" srcId="{78CD7F65-3FE1-4F33-A86C-8540B0EBBACB}" destId="{8ADD5AD7-E471-48C5-A125-0675694A073E}" srcOrd="3" destOrd="0" presId="urn:microsoft.com/office/officeart/2008/layout/TitlePictureLineup"/>
    <dgm:cxn modelId="{2F67BF75-113D-4BEA-8847-95884F2729BB}" type="presParOf" srcId="{2221ED36-68C2-4B02-8C88-D12F92959622}" destId="{6F29FB4F-7757-477C-BF30-299D4BDAF37F}" srcOrd="1" destOrd="0" presId="urn:microsoft.com/office/officeart/2008/layout/TitlePictureLineup"/>
    <dgm:cxn modelId="{12CECB94-6658-48FA-B721-14F626239A74}" type="presParOf" srcId="{2221ED36-68C2-4B02-8C88-D12F92959622}" destId="{C42CFF28-4FC5-42A1-8000-4522BB3B71CB}" srcOrd="2" destOrd="0" presId="urn:microsoft.com/office/officeart/2008/layout/TitlePictureLineup"/>
    <dgm:cxn modelId="{2B1EF124-2011-4D3D-BC9B-489A27A24C52}" type="presParOf" srcId="{C42CFF28-4FC5-42A1-8000-4522BB3B71CB}" destId="{36E8A224-5274-4CBE-B45D-9E66D4A3288A}" srcOrd="0" destOrd="0" presId="urn:microsoft.com/office/officeart/2008/layout/TitlePictureLineup"/>
    <dgm:cxn modelId="{7EC08C82-92F1-42DE-941B-B0492C5C2675}" type="presParOf" srcId="{C42CFF28-4FC5-42A1-8000-4522BB3B71CB}" destId="{4D496F37-73B5-4485-94E8-FBE26A8AF6A8}" srcOrd="1" destOrd="0" presId="urn:microsoft.com/office/officeart/2008/layout/TitlePictureLineup"/>
    <dgm:cxn modelId="{FFBDB319-B9B9-4E4E-8334-BA813499DAE6}" type="presParOf" srcId="{C42CFF28-4FC5-42A1-8000-4522BB3B71CB}" destId="{CE892949-4656-4F38-9267-7013EEC3A5D1}" srcOrd="2" destOrd="0" presId="urn:microsoft.com/office/officeart/2008/layout/TitlePictureLineup"/>
    <dgm:cxn modelId="{7C065243-B1A9-40CF-BEA8-81ACD7D340B9}" type="presParOf" srcId="{C42CFF28-4FC5-42A1-8000-4522BB3B71CB}" destId="{38F557F5-4CBD-4446-AA1A-C404201D014F}" srcOrd="3" destOrd="0" presId="urn:microsoft.com/office/officeart/2008/layout/TitlePictureLineup"/>
    <dgm:cxn modelId="{2FEE727B-25E1-423C-9DC1-8FFAB13E1AF4}" type="presParOf" srcId="{2221ED36-68C2-4B02-8C88-D12F92959622}" destId="{5946BD9B-BE9D-462C-8BF0-92B20BB66840}" srcOrd="3" destOrd="0" presId="urn:microsoft.com/office/officeart/2008/layout/TitlePictureLineup"/>
    <dgm:cxn modelId="{9369A54C-6965-4E38-9243-88F1015BBBAD}" type="presParOf" srcId="{2221ED36-68C2-4B02-8C88-D12F92959622}" destId="{DA9B4F2C-DA67-4BCB-91A6-89DC9FB5D328}" srcOrd="4" destOrd="0" presId="urn:microsoft.com/office/officeart/2008/layout/TitlePictureLineup"/>
    <dgm:cxn modelId="{5C8AFB8A-C45C-4DC7-937F-915011DBBB8D}" type="presParOf" srcId="{DA9B4F2C-DA67-4BCB-91A6-89DC9FB5D328}" destId="{20687930-0D4B-42C9-87DF-D164DCC5A4D3}" srcOrd="0" destOrd="0" presId="urn:microsoft.com/office/officeart/2008/layout/TitlePictureLineup"/>
    <dgm:cxn modelId="{1D1B02CC-48BA-4897-B0C5-CFD7B7741C9C}" type="presParOf" srcId="{DA9B4F2C-DA67-4BCB-91A6-89DC9FB5D328}" destId="{68D8D45F-DC2A-4880-9605-3E59688EE092}" srcOrd="1" destOrd="0" presId="urn:microsoft.com/office/officeart/2008/layout/TitlePictureLineup"/>
    <dgm:cxn modelId="{E4E5C9B5-82B1-43C1-A052-2512AA17BBF7}" type="presParOf" srcId="{DA9B4F2C-DA67-4BCB-91A6-89DC9FB5D328}" destId="{D9595913-51E1-474B-8ACA-D415C1B2D0B9}" srcOrd="2" destOrd="0" presId="urn:microsoft.com/office/officeart/2008/layout/TitlePictureLineup"/>
    <dgm:cxn modelId="{D92C4BC0-4EB4-4A71-AC5E-2D3FC51AEF4C}" type="presParOf" srcId="{DA9B4F2C-DA67-4BCB-91A6-89DC9FB5D328}" destId="{9CFD728D-EBF6-46B4-8575-1A1F8BA9108E}"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554930-7E9A-44A6-893D-32A8229C6E46}" type="doc">
      <dgm:prSet loTypeId="urn:microsoft.com/office/officeart/2008/layout/BendingPictureCaption" loCatId="picture" qsTypeId="urn:microsoft.com/office/officeart/2005/8/quickstyle/simple1" qsCatId="simple" csTypeId="urn:microsoft.com/office/officeart/2005/8/colors/accent4_4" csCatId="accent4" phldr="1"/>
      <dgm:spPr/>
      <dgm:t>
        <a:bodyPr/>
        <a:lstStyle/>
        <a:p>
          <a:endParaRPr lang="en-US"/>
        </a:p>
      </dgm:t>
    </dgm:pt>
    <dgm:pt modelId="{6866C3F7-A44E-4B18-AE66-D3C795C9FE46}">
      <dgm:prSet phldrT="[Text]"/>
      <dgm:spPr/>
      <dgm:t>
        <a:bodyPr/>
        <a:lstStyle/>
        <a:p>
          <a:r>
            <a:rPr lang="en-US" dirty="0" smtClean="0">
              <a:latin typeface="Franklin Gothic Medium Cond" panose="020B0606030402020204" pitchFamily="34" charset="0"/>
            </a:rPr>
            <a:t>Rio Evolution, IPCC AR5</a:t>
          </a:r>
          <a:endParaRPr lang="en-US" dirty="0">
            <a:latin typeface="Franklin Gothic Medium Cond" panose="020B0606030402020204" pitchFamily="34" charset="0"/>
          </a:endParaRPr>
        </a:p>
      </dgm:t>
    </dgm:pt>
    <dgm:pt modelId="{42DDD381-E6F9-40C4-A0D4-F218500173F1}" type="parTrans" cxnId="{32132227-BB52-45BA-AD64-AB5C864BBF38}">
      <dgm:prSet/>
      <dgm:spPr/>
      <dgm:t>
        <a:bodyPr/>
        <a:lstStyle/>
        <a:p>
          <a:endParaRPr lang="en-US"/>
        </a:p>
      </dgm:t>
    </dgm:pt>
    <dgm:pt modelId="{F5A40B89-013E-41F4-9726-30E14321E8B7}" type="sibTrans" cxnId="{32132227-BB52-45BA-AD64-AB5C864BBF38}">
      <dgm:prSet/>
      <dgm:spPr/>
      <dgm:t>
        <a:bodyPr/>
        <a:lstStyle/>
        <a:p>
          <a:endParaRPr lang="en-US"/>
        </a:p>
      </dgm:t>
    </dgm:pt>
    <dgm:pt modelId="{97B4D556-5D4A-46B9-A107-EA1E543BDACC}">
      <dgm:prSet phldrT="[Text]"/>
      <dgm:spPr/>
      <dgm:t>
        <a:bodyPr/>
        <a:lstStyle/>
        <a:p>
          <a:r>
            <a:rPr lang="en-US" dirty="0" smtClean="0">
              <a:latin typeface="Franklin Gothic Medium Cond" panose="020B0606030402020204" pitchFamily="34" charset="0"/>
            </a:rPr>
            <a:t>Intl. Finance</a:t>
          </a:r>
          <a:endParaRPr lang="en-US" dirty="0">
            <a:latin typeface="Franklin Gothic Medium Cond" panose="020B0606030402020204" pitchFamily="34" charset="0"/>
          </a:endParaRPr>
        </a:p>
      </dgm:t>
    </dgm:pt>
    <dgm:pt modelId="{A6996B5B-3CB5-4902-9ED6-AF4543943087}" type="parTrans" cxnId="{F884C09A-A76E-40D6-84BA-9F291920BFF5}">
      <dgm:prSet/>
      <dgm:spPr/>
      <dgm:t>
        <a:bodyPr/>
        <a:lstStyle/>
        <a:p>
          <a:endParaRPr lang="en-US"/>
        </a:p>
      </dgm:t>
    </dgm:pt>
    <dgm:pt modelId="{0E0C0878-DCC7-4995-ABAA-BB98EBB33153}" type="sibTrans" cxnId="{F884C09A-A76E-40D6-84BA-9F291920BFF5}">
      <dgm:prSet/>
      <dgm:spPr/>
      <dgm:t>
        <a:bodyPr/>
        <a:lstStyle/>
        <a:p>
          <a:endParaRPr lang="en-US"/>
        </a:p>
      </dgm:t>
    </dgm:pt>
    <dgm:pt modelId="{5102503D-DF8E-4A38-B1C5-F2624FB8009A}">
      <dgm:prSet phldrT="[Text]"/>
      <dgm:spPr/>
      <dgm:t>
        <a:bodyPr/>
        <a:lstStyle/>
        <a:p>
          <a:r>
            <a:rPr lang="en-US" dirty="0" smtClean="0">
              <a:latin typeface="Franklin Gothic Medium Cond" panose="020B0606030402020204" pitchFamily="34" charset="0"/>
            </a:rPr>
            <a:t>Natl. Finance</a:t>
          </a:r>
          <a:endParaRPr lang="en-US" dirty="0">
            <a:latin typeface="Franklin Gothic Medium Cond" panose="020B0606030402020204" pitchFamily="34" charset="0"/>
          </a:endParaRPr>
        </a:p>
      </dgm:t>
    </dgm:pt>
    <dgm:pt modelId="{F7CB31D7-4120-4B8D-B6BB-3609F9911A48}" type="parTrans" cxnId="{28793775-DDE3-4D72-8211-925EECF0AC85}">
      <dgm:prSet/>
      <dgm:spPr/>
      <dgm:t>
        <a:bodyPr/>
        <a:lstStyle/>
        <a:p>
          <a:endParaRPr lang="en-US"/>
        </a:p>
      </dgm:t>
    </dgm:pt>
    <dgm:pt modelId="{26B600BB-9432-4861-AB56-EE270600CABE}" type="sibTrans" cxnId="{28793775-DDE3-4D72-8211-925EECF0AC85}">
      <dgm:prSet/>
      <dgm:spPr/>
      <dgm:t>
        <a:bodyPr/>
        <a:lstStyle/>
        <a:p>
          <a:endParaRPr lang="en-US"/>
        </a:p>
      </dgm:t>
    </dgm:pt>
    <dgm:pt modelId="{0F6AE485-4D71-4C29-9C34-EB86A1A4AF2E}">
      <dgm:prSet phldrT="[Text]"/>
      <dgm:spPr/>
      <dgm:t>
        <a:bodyPr/>
        <a:lstStyle/>
        <a:p>
          <a:r>
            <a:rPr lang="en-US" dirty="0" smtClean="0">
              <a:latin typeface="Franklin Gothic Medium Cond" panose="020B0606030402020204" pitchFamily="34" charset="0"/>
            </a:rPr>
            <a:t>Kyoto to Paris</a:t>
          </a:r>
          <a:endParaRPr lang="en-US" dirty="0">
            <a:latin typeface="Franklin Gothic Medium Cond" panose="020B0606030402020204" pitchFamily="34" charset="0"/>
          </a:endParaRPr>
        </a:p>
      </dgm:t>
    </dgm:pt>
    <dgm:pt modelId="{732449FC-EA7A-441E-870A-AF0918890D75}" type="parTrans" cxnId="{144C97E8-66F6-44C6-9DE0-C429551BB85F}">
      <dgm:prSet/>
      <dgm:spPr/>
      <dgm:t>
        <a:bodyPr/>
        <a:lstStyle/>
        <a:p>
          <a:endParaRPr lang="en-US"/>
        </a:p>
      </dgm:t>
    </dgm:pt>
    <dgm:pt modelId="{057A534E-16F9-4CFE-9419-37BBF0C4AFE7}" type="sibTrans" cxnId="{144C97E8-66F6-44C6-9DE0-C429551BB85F}">
      <dgm:prSet/>
      <dgm:spPr/>
      <dgm:t>
        <a:bodyPr/>
        <a:lstStyle/>
        <a:p>
          <a:endParaRPr lang="en-US"/>
        </a:p>
      </dgm:t>
    </dgm:pt>
    <dgm:pt modelId="{6A7494E3-AD68-49FB-A069-9A5277947044}">
      <dgm:prSet phldrT="[Text]"/>
      <dgm:spPr/>
      <dgm:t>
        <a:bodyPr/>
        <a:lstStyle/>
        <a:p>
          <a:r>
            <a:rPr lang="en-US" dirty="0" smtClean="0">
              <a:latin typeface="Franklin Gothic Medium Cond" panose="020B0606030402020204" pitchFamily="34" charset="0"/>
            </a:rPr>
            <a:t>India’s Stand</a:t>
          </a:r>
          <a:endParaRPr lang="en-US" dirty="0">
            <a:latin typeface="Franklin Gothic Medium Cond" panose="020B0606030402020204" pitchFamily="34" charset="0"/>
          </a:endParaRPr>
        </a:p>
      </dgm:t>
    </dgm:pt>
    <dgm:pt modelId="{F582B805-3385-438B-94B0-660E8C1B1B77}" type="parTrans" cxnId="{A4A7C632-1F54-496E-9D88-FF01824DB349}">
      <dgm:prSet/>
      <dgm:spPr/>
      <dgm:t>
        <a:bodyPr/>
        <a:lstStyle/>
        <a:p>
          <a:endParaRPr lang="en-US"/>
        </a:p>
      </dgm:t>
    </dgm:pt>
    <dgm:pt modelId="{11EAD419-26A5-4A59-B543-107518D2BD84}" type="sibTrans" cxnId="{A4A7C632-1F54-496E-9D88-FF01824DB349}">
      <dgm:prSet/>
      <dgm:spPr/>
      <dgm:t>
        <a:bodyPr/>
        <a:lstStyle/>
        <a:p>
          <a:endParaRPr lang="en-US"/>
        </a:p>
      </dgm:t>
    </dgm:pt>
    <dgm:pt modelId="{66777701-3249-472B-BB2F-6DD98C5B4489}" type="pres">
      <dgm:prSet presAssocID="{25554930-7E9A-44A6-893D-32A8229C6E46}" presName="diagram" presStyleCnt="0">
        <dgm:presLayoutVars>
          <dgm:dir/>
        </dgm:presLayoutVars>
      </dgm:prSet>
      <dgm:spPr/>
      <dgm:t>
        <a:bodyPr/>
        <a:lstStyle/>
        <a:p>
          <a:endParaRPr lang="en-US"/>
        </a:p>
      </dgm:t>
    </dgm:pt>
    <dgm:pt modelId="{E8AAA17D-BC01-40C3-B7D9-BDF2E5CB8663}" type="pres">
      <dgm:prSet presAssocID="{6866C3F7-A44E-4B18-AE66-D3C795C9FE46}" presName="composite" presStyleCnt="0"/>
      <dgm:spPr/>
    </dgm:pt>
    <dgm:pt modelId="{AD3F2361-9061-4969-856E-25B6A6C5055B}" type="pres">
      <dgm:prSet presAssocID="{6866C3F7-A44E-4B18-AE66-D3C795C9FE46}" presName="Image" presStyleLbl="bgShp" presStyleIdx="0" presStyleCnt="5" custScaleX="124601"/>
      <dgm:spPr>
        <a:blipFill rotWithShape="1">
          <a:blip xmlns:r="http://schemas.openxmlformats.org/officeDocument/2006/relationships" r:embed="rId1"/>
          <a:stretch>
            <a:fillRect/>
          </a:stretch>
        </a:blipFill>
      </dgm:spPr>
    </dgm:pt>
    <dgm:pt modelId="{7DC58103-6D49-44B7-A411-7EF167CC21FA}" type="pres">
      <dgm:prSet presAssocID="{6866C3F7-A44E-4B18-AE66-D3C795C9FE46}" presName="Parent" presStyleLbl="node0" presStyleIdx="0" presStyleCnt="5" custScaleX="156342">
        <dgm:presLayoutVars>
          <dgm:bulletEnabled val="1"/>
        </dgm:presLayoutVars>
      </dgm:prSet>
      <dgm:spPr/>
      <dgm:t>
        <a:bodyPr/>
        <a:lstStyle/>
        <a:p>
          <a:endParaRPr lang="en-US"/>
        </a:p>
      </dgm:t>
    </dgm:pt>
    <dgm:pt modelId="{59F059C5-CA05-4491-80C7-8586AE8DDC86}" type="pres">
      <dgm:prSet presAssocID="{F5A40B89-013E-41F4-9726-30E14321E8B7}" presName="sibTrans" presStyleCnt="0"/>
      <dgm:spPr/>
    </dgm:pt>
    <dgm:pt modelId="{839CFDBE-5207-428C-9A5D-1B5B56EE8282}" type="pres">
      <dgm:prSet presAssocID="{0F6AE485-4D71-4C29-9C34-EB86A1A4AF2E}" presName="composite" presStyleCnt="0"/>
      <dgm:spPr/>
    </dgm:pt>
    <dgm:pt modelId="{A0ACBEA9-884B-4823-8FD2-0AE0B8FD0CC0}" type="pres">
      <dgm:prSet presAssocID="{0F6AE485-4D71-4C29-9C34-EB86A1A4AF2E}" presName="Image" presStyleLbl="bgShp" presStyleIdx="1" presStyleCnt="5" custScaleX="116962"/>
      <dgm:spPr>
        <a:blipFill rotWithShape="1">
          <a:blip xmlns:r="http://schemas.openxmlformats.org/officeDocument/2006/relationships" r:embed="rId2"/>
          <a:stretch>
            <a:fillRect/>
          </a:stretch>
        </a:blipFill>
      </dgm:spPr>
    </dgm:pt>
    <dgm:pt modelId="{4A75B482-DD4D-4A66-936D-7D8F977588C0}" type="pres">
      <dgm:prSet presAssocID="{0F6AE485-4D71-4C29-9C34-EB86A1A4AF2E}" presName="Parent" presStyleLbl="node0" presStyleIdx="1" presStyleCnt="5">
        <dgm:presLayoutVars>
          <dgm:bulletEnabled val="1"/>
        </dgm:presLayoutVars>
      </dgm:prSet>
      <dgm:spPr/>
      <dgm:t>
        <a:bodyPr/>
        <a:lstStyle/>
        <a:p>
          <a:endParaRPr lang="en-US"/>
        </a:p>
      </dgm:t>
    </dgm:pt>
    <dgm:pt modelId="{775A79DD-DDDF-4683-B1A9-B48ABC1152EA}" type="pres">
      <dgm:prSet presAssocID="{057A534E-16F9-4CFE-9419-37BBF0C4AFE7}" presName="sibTrans" presStyleCnt="0"/>
      <dgm:spPr/>
    </dgm:pt>
    <dgm:pt modelId="{A58A7542-2C2D-4E6D-86D6-F43AC04D0105}" type="pres">
      <dgm:prSet presAssocID="{6A7494E3-AD68-49FB-A069-9A5277947044}" presName="composite" presStyleCnt="0"/>
      <dgm:spPr/>
    </dgm:pt>
    <dgm:pt modelId="{53A2E151-F0D9-4A7B-8261-A043A2E08519}" type="pres">
      <dgm:prSet presAssocID="{6A7494E3-AD68-49FB-A069-9A5277947044}" presName="Image" presStyleLbl="bgShp" presStyleIdx="2" presStyleCnt="5" custScaleX="129233"/>
      <dgm:spPr>
        <a:blipFill rotWithShape="1">
          <a:blip xmlns:r="http://schemas.openxmlformats.org/officeDocument/2006/relationships" r:embed="rId3"/>
          <a:stretch>
            <a:fillRect/>
          </a:stretch>
        </a:blipFill>
      </dgm:spPr>
    </dgm:pt>
    <dgm:pt modelId="{45669E1B-6ADF-4D5E-BA5C-C0A413D0BE9A}" type="pres">
      <dgm:prSet presAssocID="{6A7494E3-AD68-49FB-A069-9A5277947044}" presName="Parent" presStyleLbl="node0" presStyleIdx="2" presStyleCnt="5">
        <dgm:presLayoutVars>
          <dgm:bulletEnabled val="1"/>
        </dgm:presLayoutVars>
      </dgm:prSet>
      <dgm:spPr/>
      <dgm:t>
        <a:bodyPr/>
        <a:lstStyle/>
        <a:p>
          <a:endParaRPr lang="en-US"/>
        </a:p>
      </dgm:t>
    </dgm:pt>
    <dgm:pt modelId="{DD0744FC-9998-49CF-AF45-2A010D601232}" type="pres">
      <dgm:prSet presAssocID="{11EAD419-26A5-4A59-B543-107518D2BD84}" presName="sibTrans" presStyleCnt="0"/>
      <dgm:spPr/>
    </dgm:pt>
    <dgm:pt modelId="{C98EAFF9-8A9B-495B-8E0E-69417132FFC0}" type="pres">
      <dgm:prSet presAssocID="{97B4D556-5D4A-46B9-A107-EA1E543BDACC}" presName="composite" presStyleCnt="0"/>
      <dgm:spPr/>
    </dgm:pt>
    <dgm:pt modelId="{7CB1FCEB-6E66-4B4B-BCB2-18A6E55539D1}" type="pres">
      <dgm:prSet presAssocID="{97B4D556-5D4A-46B9-A107-EA1E543BDACC}" presName="Image" presStyleLbl="bgShp" presStyleIdx="3" presStyleCnt="5" custScaleX="123778"/>
      <dgm:spPr>
        <a:blipFill rotWithShape="1">
          <a:blip xmlns:r="http://schemas.openxmlformats.org/officeDocument/2006/relationships" r:embed="rId4"/>
          <a:stretch>
            <a:fillRect/>
          </a:stretch>
        </a:blipFill>
      </dgm:spPr>
    </dgm:pt>
    <dgm:pt modelId="{0EB92757-0BFA-4F9C-A8AD-7651C976CD6F}" type="pres">
      <dgm:prSet presAssocID="{97B4D556-5D4A-46B9-A107-EA1E543BDACC}" presName="Parent" presStyleLbl="node0" presStyleIdx="3" presStyleCnt="5">
        <dgm:presLayoutVars>
          <dgm:bulletEnabled val="1"/>
        </dgm:presLayoutVars>
      </dgm:prSet>
      <dgm:spPr/>
      <dgm:t>
        <a:bodyPr/>
        <a:lstStyle/>
        <a:p>
          <a:endParaRPr lang="en-US"/>
        </a:p>
      </dgm:t>
    </dgm:pt>
    <dgm:pt modelId="{6510D154-EFBF-424F-AA80-C98B7AF60F00}" type="pres">
      <dgm:prSet presAssocID="{0E0C0878-DCC7-4995-ABAA-BB98EBB33153}" presName="sibTrans" presStyleCnt="0"/>
      <dgm:spPr/>
    </dgm:pt>
    <dgm:pt modelId="{F2622685-5BEF-4B0C-8689-3F459A02D71A}" type="pres">
      <dgm:prSet presAssocID="{5102503D-DF8E-4A38-B1C5-F2624FB8009A}" presName="composite" presStyleCnt="0"/>
      <dgm:spPr/>
    </dgm:pt>
    <dgm:pt modelId="{4BDF96ED-E02E-48D2-AFF8-E4600149D484}" type="pres">
      <dgm:prSet presAssocID="{5102503D-DF8E-4A38-B1C5-F2624FB8009A}" presName="Image" presStyleLbl="bgShp" presStyleIdx="4" presStyleCnt="5" custScaleY="71066"/>
      <dgm:spPr>
        <a:blipFill rotWithShape="1">
          <a:blip xmlns:r="http://schemas.openxmlformats.org/officeDocument/2006/relationships" r:embed="rId5"/>
          <a:stretch>
            <a:fillRect/>
          </a:stretch>
        </a:blipFill>
      </dgm:spPr>
      <dgm:t>
        <a:bodyPr/>
        <a:lstStyle/>
        <a:p>
          <a:endParaRPr lang="en-US"/>
        </a:p>
      </dgm:t>
    </dgm:pt>
    <dgm:pt modelId="{E9052A1B-E22D-4DD1-AB48-E179CBB21094}" type="pres">
      <dgm:prSet presAssocID="{5102503D-DF8E-4A38-B1C5-F2624FB8009A}" presName="Parent" presStyleLbl="node0" presStyleIdx="4" presStyleCnt="5" custLinFactNeighborX="-1387" custLinFactNeighborY="25969">
        <dgm:presLayoutVars>
          <dgm:bulletEnabled val="1"/>
        </dgm:presLayoutVars>
      </dgm:prSet>
      <dgm:spPr/>
      <dgm:t>
        <a:bodyPr/>
        <a:lstStyle/>
        <a:p>
          <a:endParaRPr lang="en-US"/>
        </a:p>
      </dgm:t>
    </dgm:pt>
  </dgm:ptLst>
  <dgm:cxnLst>
    <dgm:cxn modelId="{4D886A45-123E-46CD-8DDB-FF479EC0842F}" type="presOf" srcId="{5102503D-DF8E-4A38-B1C5-F2624FB8009A}" destId="{E9052A1B-E22D-4DD1-AB48-E179CBB21094}" srcOrd="0" destOrd="0" presId="urn:microsoft.com/office/officeart/2008/layout/BendingPictureCaption"/>
    <dgm:cxn modelId="{17B66E43-A7B4-493E-B55A-6746E44D9A6A}" type="presOf" srcId="{6A7494E3-AD68-49FB-A069-9A5277947044}" destId="{45669E1B-6ADF-4D5E-BA5C-C0A413D0BE9A}" srcOrd="0" destOrd="0" presId="urn:microsoft.com/office/officeart/2008/layout/BendingPictureCaption"/>
    <dgm:cxn modelId="{D6D753A8-C3DE-4D04-82F2-1BAC74FE3F0C}" type="presOf" srcId="{97B4D556-5D4A-46B9-A107-EA1E543BDACC}" destId="{0EB92757-0BFA-4F9C-A8AD-7651C976CD6F}" srcOrd="0" destOrd="0" presId="urn:microsoft.com/office/officeart/2008/layout/BendingPictureCaption"/>
    <dgm:cxn modelId="{573D38F0-AD80-4E1A-AA7B-6AABFD6087E0}" type="presOf" srcId="{6866C3F7-A44E-4B18-AE66-D3C795C9FE46}" destId="{7DC58103-6D49-44B7-A411-7EF167CC21FA}" srcOrd="0" destOrd="0" presId="urn:microsoft.com/office/officeart/2008/layout/BendingPictureCaption"/>
    <dgm:cxn modelId="{144C97E8-66F6-44C6-9DE0-C429551BB85F}" srcId="{25554930-7E9A-44A6-893D-32A8229C6E46}" destId="{0F6AE485-4D71-4C29-9C34-EB86A1A4AF2E}" srcOrd="1" destOrd="0" parTransId="{732449FC-EA7A-441E-870A-AF0918890D75}" sibTransId="{057A534E-16F9-4CFE-9419-37BBF0C4AFE7}"/>
    <dgm:cxn modelId="{F884C09A-A76E-40D6-84BA-9F291920BFF5}" srcId="{25554930-7E9A-44A6-893D-32A8229C6E46}" destId="{97B4D556-5D4A-46B9-A107-EA1E543BDACC}" srcOrd="3" destOrd="0" parTransId="{A6996B5B-3CB5-4902-9ED6-AF4543943087}" sibTransId="{0E0C0878-DCC7-4995-ABAA-BB98EBB33153}"/>
    <dgm:cxn modelId="{32132227-BB52-45BA-AD64-AB5C864BBF38}" srcId="{25554930-7E9A-44A6-893D-32A8229C6E46}" destId="{6866C3F7-A44E-4B18-AE66-D3C795C9FE46}" srcOrd="0" destOrd="0" parTransId="{42DDD381-E6F9-40C4-A0D4-F218500173F1}" sibTransId="{F5A40B89-013E-41F4-9726-30E14321E8B7}"/>
    <dgm:cxn modelId="{EDBFBB51-A5E2-43DC-AB7D-82A079EC9E41}" type="presOf" srcId="{0F6AE485-4D71-4C29-9C34-EB86A1A4AF2E}" destId="{4A75B482-DD4D-4A66-936D-7D8F977588C0}" srcOrd="0" destOrd="0" presId="urn:microsoft.com/office/officeart/2008/layout/BendingPictureCaption"/>
    <dgm:cxn modelId="{D34EB610-BE23-4471-968F-18158B73F8C0}" type="presOf" srcId="{25554930-7E9A-44A6-893D-32A8229C6E46}" destId="{66777701-3249-472B-BB2F-6DD98C5B4489}" srcOrd="0" destOrd="0" presId="urn:microsoft.com/office/officeart/2008/layout/BendingPictureCaption"/>
    <dgm:cxn modelId="{28793775-DDE3-4D72-8211-925EECF0AC85}" srcId="{25554930-7E9A-44A6-893D-32A8229C6E46}" destId="{5102503D-DF8E-4A38-B1C5-F2624FB8009A}" srcOrd="4" destOrd="0" parTransId="{F7CB31D7-4120-4B8D-B6BB-3609F9911A48}" sibTransId="{26B600BB-9432-4861-AB56-EE270600CABE}"/>
    <dgm:cxn modelId="{A4A7C632-1F54-496E-9D88-FF01824DB349}" srcId="{25554930-7E9A-44A6-893D-32A8229C6E46}" destId="{6A7494E3-AD68-49FB-A069-9A5277947044}" srcOrd="2" destOrd="0" parTransId="{F582B805-3385-438B-94B0-660E8C1B1B77}" sibTransId="{11EAD419-26A5-4A59-B543-107518D2BD84}"/>
    <dgm:cxn modelId="{CF7007FB-C1FF-4795-A791-6BC04CF9C99A}" type="presParOf" srcId="{66777701-3249-472B-BB2F-6DD98C5B4489}" destId="{E8AAA17D-BC01-40C3-B7D9-BDF2E5CB8663}" srcOrd="0" destOrd="0" presId="urn:microsoft.com/office/officeart/2008/layout/BendingPictureCaption"/>
    <dgm:cxn modelId="{DCBC3A56-25E4-408C-B993-918012CE2636}" type="presParOf" srcId="{E8AAA17D-BC01-40C3-B7D9-BDF2E5CB8663}" destId="{AD3F2361-9061-4969-856E-25B6A6C5055B}" srcOrd="0" destOrd="0" presId="urn:microsoft.com/office/officeart/2008/layout/BendingPictureCaption"/>
    <dgm:cxn modelId="{CA942A19-2185-48C7-A267-7088590D6F0C}" type="presParOf" srcId="{E8AAA17D-BC01-40C3-B7D9-BDF2E5CB8663}" destId="{7DC58103-6D49-44B7-A411-7EF167CC21FA}" srcOrd="1" destOrd="0" presId="urn:microsoft.com/office/officeart/2008/layout/BendingPictureCaption"/>
    <dgm:cxn modelId="{E0B19B7C-2CC8-4088-85D4-2D3855598F99}" type="presParOf" srcId="{66777701-3249-472B-BB2F-6DD98C5B4489}" destId="{59F059C5-CA05-4491-80C7-8586AE8DDC86}" srcOrd="1" destOrd="0" presId="urn:microsoft.com/office/officeart/2008/layout/BendingPictureCaption"/>
    <dgm:cxn modelId="{53494A69-4F07-43F5-BA18-62FB6E932088}" type="presParOf" srcId="{66777701-3249-472B-BB2F-6DD98C5B4489}" destId="{839CFDBE-5207-428C-9A5D-1B5B56EE8282}" srcOrd="2" destOrd="0" presId="urn:microsoft.com/office/officeart/2008/layout/BendingPictureCaption"/>
    <dgm:cxn modelId="{90AC329B-FE38-453D-B802-7DB98E425CAD}" type="presParOf" srcId="{839CFDBE-5207-428C-9A5D-1B5B56EE8282}" destId="{A0ACBEA9-884B-4823-8FD2-0AE0B8FD0CC0}" srcOrd="0" destOrd="0" presId="urn:microsoft.com/office/officeart/2008/layout/BendingPictureCaption"/>
    <dgm:cxn modelId="{381E7F1A-6D32-4FBF-B37E-D939307C711D}" type="presParOf" srcId="{839CFDBE-5207-428C-9A5D-1B5B56EE8282}" destId="{4A75B482-DD4D-4A66-936D-7D8F977588C0}" srcOrd="1" destOrd="0" presId="urn:microsoft.com/office/officeart/2008/layout/BendingPictureCaption"/>
    <dgm:cxn modelId="{C4CA9C90-FA1E-4EDC-AFBE-EEE08CAC56BF}" type="presParOf" srcId="{66777701-3249-472B-BB2F-6DD98C5B4489}" destId="{775A79DD-DDDF-4683-B1A9-B48ABC1152EA}" srcOrd="3" destOrd="0" presId="urn:microsoft.com/office/officeart/2008/layout/BendingPictureCaption"/>
    <dgm:cxn modelId="{4A905FDB-73DC-4CF4-9943-798AD648AF90}" type="presParOf" srcId="{66777701-3249-472B-BB2F-6DD98C5B4489}" destId="{A58A7542-2C2D-4E6D-86D6-F43AC04D0105}" srcOrd="4" destOrd="0" presId="urn:microsoft.com/office/officeart/2008/layout/BendingPictureCaption"/>
    <dgm:cxn modelId="{22BA5EF0-8459-4207-938E-CD6E7C32885F}" type="presParOf" srcId="{A58A7542-2C2D-4E6D-86D6-F43AC04D0105}" destId="{53A2E151-F0D9-4A7B-8261-A043A2E08519}" srcOrd="0" destOrd="0" presId="urn:microsoft.com/office/officeart/2008/layout/BendingPictureCaption"/>
    <dgm:cxn modelId="{A1823011-237E-44E9-976A-D5320BCA966C}" type="presParOf" srcId="{A58A7542-2C2D-4E6D-86D6-F43AC04D0105}" destId="{45669E1B-6ADF-4D5E-BA5C-C0A413D0BE9A}" srcOrd="1" destOrd="0" presId="urn:microsoft.com/office/officeart/2008/layout/BendingPictureCaption"/>
    <dgm:cxn modelId="{65A99A65-9224-47F7-B81D-16D7A8A8CDAB}" type="presParOf" srcId="{66777701-3249-472B-BB2F-6DD98C5B4489}" destId="{DD0744FC-9998-49CF-AF45-2A010D601232}" srcOrd="5" destOrd="0" presId="urn:microsoft.com/office/officeart/2008/layout/BendingPictureCaption"/>
    <dgm:cxn modelId="{7604695C-E0F1-4DAB-B3A8-BE917845FC50}" type="presParOf" srcId="{66777701-3249-472B-BB2F-6DD98C5B4489}" destId="{C98EAFF9-8A9B-495B-8E0E-69417132FFC0}" srcOrd="6" destOrd="0" presId="urn:microsoft.com/office/officeart/2008/layout/BendingPictureCaption"/>
    <dgm:cxn modelId="{12DDBB43-4F8C-47DA-A392-6666E3644BAB}" type="presParOf" srcId="{C98EAFF9-8A9B-495B-8E0E-69417132FFC0}" destId="{7CB1FCEB-6E66-4B4B-BCB2-18A6E55539D1}" srcOrd="0" destOrd="0" presId="urn:microsoft.com/office/officeart/2008/layout/BendingPictureCaption"/>
    <dgm:cxn modelId="{EB915723-3DD2-4F48-81EF-24D18B2A515E}" type="presParOf" srcId="{C98EAFF9-8A9B-495B-8E0E-69417132FFC0}" destId="{0EB92757-0BFA-4F9C-A8AD-7651C976CD6F}" srcOrd="1" destOrd="0" presId="urn:microsoft.com/office/officeart/2008/layout/BendingPictureCaption"/>
    <dgm:cxn modelId="{A98720E2-C175-4E4A-BA7A-9F8E077BF48A}" type="presParOf" srcId="{66777701-3249-472B-BB2F-6DD98C5B4489}" destId="{6510D154-EFBF-424F-AA80-C98B7AF60F00}" srcOrd="7" destOrd="0" presId="urn:microsoft.com/office/officeart/2008/layout/BendingPictureCaption"/>
    <dgm:cxn modelId="{64B6EC01-3C1C-4644-B2E9-A26B32550743}" type="presParOf" srcId="{66777701-3249-472B-BB2F-6DD98C5B4489}" destId="{F2622685-5BEF-4B0C-8689-3F459A02D71A}" srcOrd="8" destOrd="0" presId="urn:microsoft.com/office/officeart/2008/layout/BendingPictureCaption"/>
    <dgm:cxn modelId="{D5964FC1-8693-4AD9-B70F-74E271A63547}" type="presParOf" srcId="{F2622685-5BEF-4B0C-8689-3F459A02D71A}" destId="{4BDF96ED-E02E-48D2-AFF8-E4600149D484}" srcOrd="0" destOrd="0" presId="urn:microsoft.com/office/officeart/2008/layout/BendingPictureCaption"/>
    <dgm:cxn modelId="{82405F66-A01D-45EE-B469-F1C16F002E63}" type="presParOf" srcId="{F2622685-5BEF-4B0C-8689-3F459A02D71A}" destId="{E9052A1B-E22D-4DD1-AB48-E179CBB21094}"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6E057AD-784D-4660-96FE-0E8EF5FECF7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68476810-4E5C-464D-B525-EB2E04E8E55D}">
      <dgm:prSet phldrT="[Text]"/>
      <dgm:spPr/>
      <dgm:t>
        <a:bodyPr/>
        <a:lstStyle/>
        <a:p>
          <a:r>
            <a:rPr lang="en-US" dirty="0" smtClean="0">
              <a:latin typeface="Franklin Gothic Medium Cond" panose="020B0606030402020204" pitchFamily="34" charset="0"/>
            </a:rPr>
            <a:t>Mitigation</a:t>
          </a:r>
          <a:endParaRPr lang="en-US" dirty="0">
            <a:latin typeface="Franklin Gothic Medium Cond" panose="020B0606030402020204" pitchFamily="34" charset="0"/>
          </a:endParaRPr>
        </a:p>
      </dgm:t>
    </dgm:pt>
    <dgm:pt modelId="{7E5041B1-98BA-4497-9B3E-FD4A25E62ACC}" type="parTrans" cxnId="{DA243E2F-08B1-429A-9C06-AE5805B1E6AE}">
      <dgm:prSet/>
      <dgm:spPr/>
      <dgm:t>
        <a:bodyPr/>
        <a:lstStyle/>
        <a:p>
          <a:endParaRPr lang="en-US"/>
        </a:p>
      </dgm:t>
    </dgm:pt>
    <dgm:pt modelId="{0003DBA6-3F02-4681-84FC-591B60190674}" type="sibTrans" cxnId="{DA243E2F-08B1-429A-9C06-AE5805B1E6AE}">
      <dgm:prSet/>
      <dgm:spPr/>
      <dgm:t>
        <a:bodyPr/>
        <a:lstStyle/>
        <a:p>
          <a:endParaRPr lang="en-US"/>
        </a:p>
      </dgm:t>
    </dgm:pt>
    <dgm:pt modelId="{6229A2FC-81B6-446A-9DAF-E71F526EFF79}">
      <dgm:prSet phldrT="[Text]"/>
      <dgm:spPr/>
      <dgm:t>
        <a:bodyPr/>
        <a:lstStyle/>
        <a:p>
          <a:r>
            <a:rPr lang="en-US" u="sng" dirty="0" smtClean="0">
              <a:latin typeface="Franklin Gothic Medium Cond" panose="020B0606030402020204" pitchFamily="34" charset="0"/>
            </a:rPr>
            <a:t>Direct GHG </a:t>
          </a:r>
          <a:r>
            <a:rPr lang="en-US" u="sng" dirty="0" smtClean="0">
              <a:latin typeface="Franklin Gothic Demi" panose="020B0703020102020204" pitchFamily="34" charset="0"/>
            </a:rPr>
            <a:t>▼</a:t>
          </a:r>
          <a:endParaRPr lang="en-US" u="sng" dirty="0">
            <a:latin typeface="Franklin Gothic Medium Cond" panose="020B0606030402020204" pitchFamily="34" charset="0"/>
          </a:endParaRPr>
        </a:p>
      </dgm:t>
    </dgm:pt>
    <dgm:pt modelId="{CB3289AE-1016-45BE-8096-25F6C566DF03}" type="parTrans" cxnId="{97D91B9A-8B78-4B66-9492-706714F0EEBB}">
      <dgm:prSet/>
      <dgm:spPr/>
      <dgm:t>
        <a:bodyPr/>
        <a:lstStyle/>
        <a:p>
          <a:endParaRPr lang="en-US"/>
        </a:p>
      </dgm:t>
    </dgm:pt>
    <dgm:pt modelId="{5FDDE872-D7B1-4E15-B784-2D6ED019944B}" type="sibTrans" cxnId="{97D91B9A-8B78-4B66-9492-706714F0EEBB}">
      <dgm:prSet/>
      <dgm:spPr/>
      <dgm:t>
        <a:bodyPr/>
        <a:lstStyle/>
        <a:p>
          <a:endParaRPr lang="en-US"/>
        </a:p>
      </dgm:t>
    </dgm:pt>
    <dgm:pt modelId="{10D90131-C0CB-483D-9094-C87914C7EE9F}">
      <dgm:prSet phldrT="[Text]"/>
      <dgm:spPr/>
      <dgm:t>
        <a:bodyPr/>
        <a:lstStyle/>
        <a:p>
          <a:r>
            <a:rPr lang="en-US" dirty="0" smtClean="0">
              <a:latin typeface="Franklin Gothic Medium Cond" panose="020B0606030402020204" pitchFamily="34" charset="0"/>
            </a:rPr>
            <a:t>Adaptation</a:t>
          </a:r>
          <a:endParaRPr lang="en-US" dirty="0">
            <a:latin typeface="Franklin Gothic Medium Cond" panose="020B0606030402020204" pitchFamily="34" charset="0"/>
          </a:endParaRPr>
        </a:p>
      </dgm:t>
    </dgm:pt>
    <dgm:pt modelId="{092B6F13-18FD-4639-9073-FE8641374C34}" type="parTrans" cxnId="{3E55CCE2-1F6D-4AE5-9D11-93DCEDBDEE95}">
      <dgm:prSet/>
      <dgm:spPr/>
      <dgm:t>
        <a:bodyPr/>
        <a:lstStyle/>
        <a:p>
          <a:endParaRPr lang="en-US"/>
        </a:p>
      </dgm:t>
    </dgm:pt>
    <dgm:pt modelId="{77193BDC-4481-4AFA-8388-F816C4F5D003}" type="sibTrans" cxnId="{3E55CCE2-1F6D-4AE5-9D11-93DCEDBDEE95}">
      <dgm:prSet/>
      <dgm:spPr/>
      <dgm:t>
        <a:bodyPr/>
        <a:lstStyle/>
        <a:p>
          <a:endParaRPr lang="en-US"/>
        </a:p>
      </dgm:t>
    </dgm:pt>
    <dgm:pt modelId="{786A638E-241E-44E3-8055-97976F5CF22F}">
      <dgm:prSet phldrT="[Text]"/>
      <dgm:spPr/>
      <dgm:t>
        <a:bodyPr/>
        <a:lstStyle/>
        <a:p>
          <a:r>
            <a:rPr lang="en-US" u="sng" dirty="0" smtClean="0">
              <a:latin typeface="Franklin Gothic Medium Cond" panose="020B0606030402020204" pitchFamily="34" charset="0"/>
            </a:rPr>
            <a:t>Adjusting to CC, to  </a:t>
          </a:r>
          <a:r>
            <a:rPr lang="en-US" u="sng" dirty="0" smtClean="0">
              <a:latin typeface="Franklin Gothic Demi" panose="020B0703020102020204" pitchFamily="34" charset="0"/>
            </a:rPr>
            <a:t>▼ </a:t>
          </a:r>
          <a:r>
            <a:rPr lang="en-US" u="sng" dirty="0" smtClean="0">
              <a:latin typeface="Franklin Gothic Medium Cond" panose="020B0606030402020204" pitchFamily="34" charset="0"/>
            </a:rPr>
            <a:t>vulnerability</a:t>
          </a:r>
          <a:endParaRPr lang="en-US" u="sng" dirty="0">
            <a:latin typeface="Franklin Gothic Medium Cond" panose="020B0606030402020204" pitchFamily="34" charset="0"/>
          </a:endParaRPr>
        </a:p>
      </dgm:t>
    </dgm:pt>
    <dgm:pt modelId="{44C436BF-2F77-4970-BC68-BDF60FA93228}" type="parTrans" cxnId="{E4CD8CAC-A342-4110-8122-B1BBAB7F8A05}">
      <dgm:prSet/>
      <dgm:spPr/>
      <dgm:t>
        <a:bodyPr/>
        <a:lstStyle/>
        <a:p>
          <a:endParaRPr lang="en-US"/>
        </a:p>
      </dgm:t>
    </dgm:pt>
    <dgm:pt modelId="{94036DAD-EDD2-423A-99B5-FB5C75E602B3}" type="sibTrans" cxnId="{E4CD8CAC-A342-4110-8122-B1BBAB7F8A05}">
      <dgm:prSet/>
      <dgm:spPr/>
      <dgm:t>
        <a:bodyPr/>
        <a:lstStyle/>
        <a:p>
          <a:endParaRPr lang="en-US"/>
        </a:p>
      </dgm:t>
    </dgm:pt>
    <dgm:pt modelId="{5A1932CD-F966-41BC-844C-7986CA0B726E}">
      <dgm:prSet phldrT="[Text]"/>
      <dgm:spPr/>
      <dgm:t>
        <a:bodyPr/>
        <a:lstStyle/>
        <a:p>
          <a:r>
            <a:rPr lang="en-US" dirty="0" smtClean="0">
              <a:latin typeface="Franklin Gothic Medium Cond" panose="020B0606030402020204" pitchFamily="34" charset="0"/>
            </a:rPr>
            <a:t>Biofuel:</a:t>
          </a:r>
          <a:r>
            <a:rPr lang="en-US" dirty="0" smtClean="0">
              <a:latin typeface="Franklin Gothic Demi" panose="020B0703020102020204" pitchFamily="34" charset="0"/>
            </a:rPr>
            <a:t> </a:t>
          </a:r>
          <a:r>
            <a:rPr lang="en-US" dirty="0" smtClean="0">
              <a:latin typeface="Franklin Gothic Medium Cond" panose="020B0606030402020204" pitchFamily="34" charset="0"/>
            </a:rPr>
            <a:t>CO</a:t>
          </a:r>
          <a:r>
            <a:rPr lang="en-US" baseline="-25000" dirty="0" smtClean="0">
              <a:latin typeface="Franklin Gothic Medium Cond" panose="020B0606030402020204" pitchFamily="34" charset="0"/>
            </a:rPr>
            <a:t>2 </a:t>
          </a:r>
          <a:r>
            <a:rPr lang="en-US" dirty="0" smtClean="0">
              <a:latin typeface="Franklin Gothic Medium Cond" panose="020B0606030402020204" pitchFamily="34" charset="0"/>
            </a:rPr>
            <a:t> </a:t>
          </a:r>
          <a:r>
            <a:rPr lang="en-US" dirty="0" smtClean="0">
              <a:latin typeface="Franklin Gothic Demi" panose="020B0703020102020204" pitchFamily="34" charset="0"/>
            </a:rPr>
            <a:t>▼</a:t>
          </a:r>
          <a:endParaRPr lang="en-US" baseline="-25000" dirty="0">
            <a:latin typeface="Franklin Gothic Medium Cond" panose="020B0606030402020204" pitchFamily="34" charset="0"/>
          </a:endParaRPr>
        </a:p>
      </dgm:t>
    </dgm:pt>
    <dgm:pt modelId="{03857EC9-7CB1-4B51-81F4-25E51284E70B}" type="parTrans" cxnId="{045F2399-BD24-4974-8B06-9B4C224D3B5E}">
      <dgm:prSet/>
      <dgm:spPr/>
      <dgm:t>
        <a:bodyPr/>
        <a:lstStyle/>
        <a:p>
          <a:endParaRPr lang="en-US"/>
        </a:p>
      </dgm:t>
    </dgm:pt>
    <dgm:pt modelId="{898D5A84-FC7E-4ADB-8316-F3837121FF46}" type="sibTrans" cxnId="{045F2399-BD24-4974-8B06-9B4C224D3B5E}">
      <dgm:prSet/>
      <dgm:spPr/>
      <dgm:t>
        <a:bodyPr/>
        <a:lstStyle/>
        <a:p>
          <a:endParaRPr lang="en-US"/>
        </a:p>
      </dgm:t>
    </dgm:pt>
    <dgm:pt modelId="{166D2EEE-CE26-46CA-BB3C-301C1908346F}">
      <dgm:prSet phldrT="[Text]"/>
      <dgm:spPr/>
      <dgm:t>
        <a:bodyPr/>
        <a:lstStyle/>
        <a:p>
          <a:r>
            <a:rPr lang="en-US" dirty="0" smtClean="0">
              <a:latin typeface="Franklin Gothic Medium Cond" panose="020B0606030402020204" pitchFamily="34" charset="0"/>
            </a:rPr>
            <a:t>Proper Manure storage: CH</a:t>
          </a:r>
          <a:r>
            <a:rPr lang="en-US" baseline="-25000" dirty="0" smtClean="0">
              <a:latin typeface="Franklin Gothic Medium Cond" panose="020B0606030402020204" pitchFamily="34" charset="0"/>
            </a:rPr>
            <a:t>4 </a:t>
          </a:r>
          <a:r>
            <a:rPr lang="en-US" dirty="0" smtClean="0">
              <a:latin typeface="Franklin Gothic Demi" panose="020B0703020102020204" pitchFamily="34" charset="0"/>
            </a:rPr>
            <a:t>▼</a:t>
          </a:r>
          <a:endParaRPr lang="en-US" baseline="-25000" dirty="0">
            <a:latin typeface="Franklin Gothic Medium Cond" panose="020B0606030402020204" pitchFamily="34" charset="0"/>
          </a:endParaRPr>
        </a:p>
      </dgm:t>
    </dgm:pt>
    <dgm:pt modelId="{806EBB8A-EA2E-4586-B780-0D1247CC3B59}" type="parTrans" cxnId="{8753FD43-2C3E-45ED-B107-99F56C4FCE0F}">
      <dgm:prSet/>
      <dgm:spPr/>
      <dgm:t>
        <a:bodyPr/>
        <a:lstStyle/>
        <a:p>
          <a:endParaRPr lang="en-US"/>
        </a:p>
      </dgm:t>
    </dgm:pt>
    <dgm:pt modelId="{B2C5B397-CC91-4F0F-85B2-624A708FBDEB}" type="sibTrans" cxnId="{8753FD43-2C3E-45ED-B107-99F56C4FCE0F}">
      <dgm:prSet/>
      <dgm:spPr/>
      <dgm:t>
        <a:bodyPr/>
        <a:lstStyle/>
        <a:p>
          <a:endParaRPr lang="en-US"/>
        </a:p>
      </dgm:t>
    </dgm:pt>
    <dgm:pt modelId="{15BE3526-C042-48FB-A600-5EBA287692D4}">
      <dgm:prSet phldrT="[Text]"/>
      <dgm:spPr/>
      <dgm:t>
        <a:bodyPr/>
        <a:lstStyle/>
        <a:p>
          <a:r>
            <a:rPr lang="en-US" dirty="0" smtClean="0">
              <a:latin typeface="Franklin Gothic Medium Cond" panose="020B0606030402020204" pitchFamily="34" charset="0"/>
            </a:rPr>
            <a:t>Proper nitro-</a:t>
          </a:r>
          <a:r>
            <a:rPr lang="en-US" dirty="0" err="1" smtClean="0">
              <a:latin typeface="Franklin Gothic Medium Cond" panose="020B0606030402020204" pitchFamily="34" charset="0"/>
            </a:rPr>
            <a:t>fert.use</a:t>
          </a:r>
          <a:r>
            <a:rPr lang="en-US" dirty="0" smtClean="0">
              <a:latin typeface="Franklin Gothic Medium Cond" panose="020B0606030402020204" pitchFamily="34" charset="0"/>
            </a:rPr>
            <a:t> : N</a:t>
          </a:r>
          <a:r>
            <a:rPr lang="en-US" baseline="-25000" dirty="0" smtClean="0">
              <a:latin typeface="Franklin Gothic Medium Cond" panose="020B0606030402020204" pitchFamily="34" charset="0"/>
            </a:rPr>
            <a:t>2</a:t>
          </a:r>
          <a:r>
            <a:rPr lang="en-US" dirty="0" smtClean="0">
              <a:latin typeface="Franklin Gothic Medium Cond" panose="020B0606030402020204" pitchFamily="34" charset="0"/>
            </a:rPr>
            <a:t>0</a:t>
          </a:r>
          <a:r>
            <a:rPr lang="en-US" baseline="-25000" dirty="0" smtClean="0">
              <a:latin typeface="Franklin Gothic Medium Cond" panose="020B0606030402020204" pitchFamily="34" charset="0"/>
            </a:rPr>
            <a:t> </a:t>
          </a:r>
          <a:r>
            <a:rPr lang="en-US" dirty="0" smtClean="0">
              <a:latin typeface="Franklin Gothic Demi" panose="020B0703020102020204" pitchFamily="34" charset="0"/>
            </a:rPr>
            <a:t>▼</a:t>
          </a:r>
          <a:endParaRPr lang="en-US" baseline="-25000" dirty="0">
            <a:latin typeface="Franklin Gothic Medium Cond" panose="020B0606030402020204" pitchFamily="34" charset="0"/>
          </a:endParaRPr>
        </a:p>
      </dgm:t>
    </dgm:pt>
    <dgm:pt modelId="{B8487A9F-45D6-4314-AB7C-8E41ABD6F39B}" type="parTrans" cxnId="{9B7A22D3-CAC7-4798-B797-D2961A4BBD7D}">
      <dgm:prSet/>
      <dgm:spPr/>
      <dgm:t>
        <a:bodyPr/>
        <a:lstStyle/>
        <a:p>
          <a:endParaRPr lang="en-US"/>
        </a:p>
      </dgm:t>
    </dgm:pt>
    <dgm:pt modelId="{46C568D6-8205-4D19-A266-2A31330DF181}" type="sibTrans" cxnId="{9B7A22D3-CAC7-4798-B797-D2961A4BBD7D}">
      <dgm:prSet/>
      <dgm:spPr/>
      <dgm:t>
        <a:bodyPr/>
        <a:lstStyle/>
        <a:p>
          <a:endParaRPr lang="en-US"/>
        </a:p>
      </dgm:t>
    </dgm:pt>
    <dgm:pt modelId="{292998BC-792C-45A5-9FE9-BD50FBA75119}">
      <dgm:prSet phldrT="[Text]"/>
      <dgm:spPr/>
      <dgm:t>
        <a:bodyPr/>
        <a:lstStyle/>
        <a:p>
          <a:r>
            <a:rPr lang="en-US" dirty="0" smtClean="0">
              <a:latin typeface="Franklin Gothic Medium Cond" panose="020B0606030402020204" pitchFamily="34" charset="0"/>
            </a:rPr>
            <a:t>Rain water harvest</a:t>
          </a:r>
          <a:endParaRPr lang="en-US" dirty="0">
            <a:latin typeface="Franklin Gothic Medium Cond" panose="020B0606030402020204" pitchFamily="34" charset="0"/>
          </a:endParaRPr>
        </a:p>
      </dgm:t>
    </dgm:pt>
    <dgm:pt modelId="{814FE41A-4F01-40EB-8020-DB3E800E4B0A}" type="parTrans" cxnId="{63DC33BE-A1F9-4DE1-AABD-4722A7F42F1A}">
      <dgm:prSet/>
      <dgm:spPr/>
      <dgm:t>
        <a:bodyPr/>
        <a:lstStyle/>
        <a:p>
          <a:endParaRPr lang="en-US"/>
        </a:p>
      </dgm:t>
    </dgm:pt>
    <dgm:pt modelId="{6F02F7C7-8DF1-45EA-8110-6C0E655003F3}" type="sibTrans" cxnId="{63DC33BE-A1F9-4DE1-AABD-4722A7F42F1A}">
      <dgm:prSet/>
      <dgm:spPr/>
      <dgm:t>
        <a:bodyPr/>
        <a:lstStyle/>
        <a:p>
          <a:endParaRPr lang="en-US"/>
        </a:p>
      </dgm:t>
    </dgm:pt>
    <dgm:pt modelId="{96995A4C-13C6-45D6-A07B-1F539933362B}">
      <dgm:prSet phldrT="[Text]"/>
      <dgm:spPr/>
      <dgm:t>
        <a:bodyPr/>
        <a:lstStyle/>
        <a:p>
          <a:r>
            <a:rPr lang="en-US" dirty="0" smtClean="0">
              <a:latin typeface="Franklin Gothic Medium Cond" panose="020B0606030402020204" pitchFamily="34" charset="0"/>
            </a:rPr>
            <a:t>Water desalination plant</a:t>
          </a:r>
          <a:endParaRPr lang="en-US" dirty="0">
            <a:latin typeface="Franklin Gothic Medium Cond" panose="020B0606030402020204" pitchFamily="34" charset="0"/>
          </a:endParaRPr>
        </a:p>
      </dgm:t>
    </dgm:pt>
    <dgm:pt modelId="{D5CB4DEC-92BD-4A76-9327-7DD83E03B169}" type="parTrans" cxnId="{5CEE8912-19A4-4D90-9562-F981F9D5AEEB}">
      <dgm:prSet/>
      <dgm:spPr/>
      <dgm:t>
        <a:bodyPr/>
        <a:lstStyle/>
        <a:p>
          <a:endParaRPr lang="en-US"/>
        </a:p>
      </dgm:t>
    </dgm:pt>
    <dgm:pt modelId="{44DB8FFA-2C74-4B10-8DC0-1502AEF57605}" type="sibTrans" cxnId="{5CEE8912-19A4-4D90-9562-F981F9D5AEEB}">
      <dgm:prSet/>
      <dgm:spPr/>
      <dgm:t>
        <a:bodyPr/>
        <a:lstStyle/>
        <a:p>
          <a:endParaRPr lang="en-US"/>
        </a:p>
      </dgm:t>
    </dgm:pt>
    <dgm:pt modelId="{F3CB5A26-A537-47DC-B8F1-7ADA1C769DE4}">
      <dgm:prSet phldrT="[Text]"/>
      <dgm:spPr/>
      <dgm:t>
        <a:bodyPr/>
        <a:lstStyle/>
        <a:p>
          <a:r>
            <a:rPr lang="en-US" dirty="0" smtClean="0">
              <a:latin typeface="Franklin Gothic Medium Cond" panose="020B0606030402020204" pitchFamily="34" charset="0"/>
            </a:rPr>
            <a:t>Flood embankment</a:t>
          </a:r>
          <a:endParaRPr lang="en-US" dirty="0">
            <a:latin typeface="Franklin Gothic Medium Cond" panose="020B0606030402020204" pitchFamily="34" charset="0"/>
          </a:endParaRPr>
        </a:p>
      </dgm:t>
    </dgm:pt>
    <dgm:pt modelId="{9C55BAF9-FF89-4840-B3A7-2330BCF44416}" type="parTrans" cxnId="{C6F3FE3B-2874-4582-9E78-57950DBCBA1E}">
      <dgm:prSet/>
      <dgm:spPr/>
      <dgm:t>
        <a:bodyPr/>
        <a:lstStyle/>
        <a:p>
          <a:endParaRPr lang="en-US"/>
        </a:p>
      </dgm:t>
    </dgm:pt>
    <dgm:pt modelId="{6B8102E7-D48A-45E3-9454-CDA9D6C4CCD2}" type="sibTrans" cxnId="{C6F3FE3B-2874-4582-9E78-57950DBCBA1E}">
      <dgm:prSet/>
      <dgm:spPr/>
      <dgm:t>
        <a:bodyPr/>
        <a:lstStyle/>
        <a:p>
          <a:endParaRPr lang="en-US"/>
        </a:p>
      </dgm:t>
    </dgm:pt>
    <dgm:pt modelId="{6B680C85-02BC-4919-9347-89EA82098A3F}" type="pres">
      <dgm:prSet presAssocID="{C6E057AD-784D-4660-96FE-0E8EF5FECF78}" presName="Name0" presStyleCnt="0">
        <dgm:presLayoutVars>
          <dgm:dir/>
          <dgm:animLvl val="lvl"/>
          <dgm:resizeHandles val="exact"/>
        </dgm:presLayoutVars>
      </dgm:prSet>
      <dgm:spPr/>
      <dgm:t>
        <a:bodyPr/>
        <a:lstStyle/>
        <a:p>
          <a:endParaRPr lang="en-US"/>
        </a:p>
      </dgm:t>
    </dgm:pt>
    <dgm:pt modelId="{01F7C308-4E81-4EAA-BBFA-47B2E92A0493}" type="pres">
      <dgm:prSet presAssocID="{68476810-4E5C-464D-B525-EB2E04E8E55D}" presName="composite" presStyleCnt="0"/>
      <dgm:spPr/>
      <dgm:t>
        <a:bodyPr/>
        <a:lstStyle/>
        <a:p>
          <a:endParaRPr lang="en-US"/>
        </a:p>
      </dgm:t>
    </dgm:pt>
    <dgm:pt modelId="{6ED549A7-22CB-4B8C-BA95-86F97C28099E}" type="pres">
      <dgm:prSet presAssocID="{68476810-4E5C-464D-B525-EB2E04E8E55D}" presName="parTx" presStyleLbl="alignNode1" presStyleIdx="0" presStyleCnt="2">
        <dgm:presLayoutVars>
          <dgm:chMax val="0"/>
          <dgm:chPref val="0"/>
          <dgm:bulletEnabled val="1"/>
        </dgm:presLayoutVars>
      </dgm:prSet>
      <dgm:spPr/>
      <dgm:t>
        <a:bodyPr/>
        <a:lstStyle/>
        <a:p>
          <a:endParaRPr lang="en-US"/>
        </a:p>
      </dgm:t>
    </dgm:pt>
    <dgm:pt modelId="{C0118579-178F-4BDC-9C11-D326FBB0409B}" type="pres">
      <dgm:prSet presAssocID="{68476810-4E5C-464D-B525-EB2E04E8E55D}" presName="desTx" presStyleLbl="alignAccFollowNode1" presStyleIdx="0" presStyleCnt="2">
        <dgm:presLayoutVars>
          <dgm:bulletEnabled val="1"/>
        </dgm:presLayoutVars>
      </dgm:prSet>
      <dgm:spPr/>
      <dgm:t>
        <a:bodyPr/>
        <a:lstStyle/>
        <a:p>
          <a:endParaRPr lang="en-US"/>
        </a:p>
      </dgm:t>
    </dgm:pt>
    <dgm:pt modelId="{EBD273C3-814D-43C9-B68F-2C3AC48D51EB}" type="pres">
      <dgm:prSet presAssocID="{0003DBA6-3F02-4681-84FC-591B60190674}" presName="space" presStyleCnt="0"/>
      <dgm:spPr/>
      <dgm:t>
        <a:bodyPr/>
        <a:lstStyle/>
        <a:p>
          <a:endParaRPr lang="en-US"/>
        </a:p>
      </dgm:t>
    </dgm:pt>
    <dgm:pt modelId="{ED21304C-9581-4E23-BD14-26B62875CCB9}" type="pres">
      <dgm:prSet presAssocID="{10D90131-C0CB-483D-9094-C87914C7EE9F}" presName="composite" presStyleCnt="0"/>
      <dgm:spPr/>
    </dgm:pt>
    <dgm:pt modelId="{2763C068-64FD-4515-94FD-2D439670CFBE}" type="pres">
      <dgm:prSet presAssocID="{10D90131-C0CB-483D-9094-C87914C7EE9F}" presName="parTx" presStyleLbl="alignNode1" presStyleIdx="1" presStyleCnt="2">
        <dgm:presLayoutVars>
          <dgm:chMax val="0"/>
          <dgm:chPref val="0"/>
          <dgm:bulletEnabled val="1"/>
        </dgm:presLayoutVars>
      </dgm:prSet>
      <dgm:spPr/>
      <dgm:t>
        <a:bodyPr/>
        <a:lstStyle/>
        <a:p>
          <a:endParaRPr lang="en-US"/>
        </a:p>
      </dgm:t>
    </dgm:pt>
    <dgm:pt modelId="{76B1D1F8-2637-4261-AB32-ED0553C0688B}" type="pres">
      <dgm:prSet presAssocID="{10D90131-C0CB-483D-9094-C87914C7EE9F}" presName="desTx" presStyleLbl="alignAccFollowNode1" presStyleIdx="1" presStyleCnt="2">
        <dgm:presLayoutVars>
          <dgm:bulletEnabled val="1"/>
        </dgm:presLayoutVars>
      </dgm:prSet>
      <dgm:spPr/>
      <dgm:t>
        <a:bodyPr/>
        <a:lstStyle/>
        <a:p>
          <a:endParaRPr lang="en-US"/>
        </a:p>
      </dgm:t>
    </dgm:pt>
  </dgm:ptLst>
  <dgm:cxnLst>
    <dgm:cxn modelId="{017EC775-3F8C-4F94-B216-051FB94C92A1}" type="presOf" srcId="{786A638E-241E-44E3-8055-97976F5CF22F}" destId="{76B1D1F8-2637-4261-AB32-ED0553C0688B}" srcOrd="0" destOrd="0" presId="urn:microsoft.com/office/officeart/2005/8/layout/hList1"/>
    <dgm:cxn modelId="{DA243E2F-08B1-429A-9C06-AE5805B1E6AE}" srcId="{C6E057AD-784D-4660-96FE-0E8EF5FECF78}" destId="{68476810-4E5C-464D-B525-EB2E04E8E55D}" srcOrd="0" destOrd="0" parTransId="{7E5041B1-98BA-4497-9B3E-FD4A25E62ACC}" sibTransId="{0003DBA6-3F02-4681-84FC-591B60190674}"/>
    <dgm:cxn modelId="{200F8098-0DFC-42EB-B3B1-93ADD2DA24E1}" type="presOf" srcId="{C6E057AD-784D-4660-96FE-0E8EF5FECF78}" destId="{6B680C85-02BC-4919-9347-89EA82098A3F}" srcOrd="0" destOrd="0" presId="urn:microsoft.com/office/officeart/2005/8/layout/hList1"/>
    <dgm:cxn modelId="{045F2399-BD24-4974-8B06-9B4C224D3B5E}" srcId="{68476810-4E5C-464D-B525-EB2E04E8E55D}" destId="{5A1932CD-F966-41BC-844C-7986CA0B726E}" srcOrd="1" destOrd="0" parTransId="{03857EC9-7CB1-4B51-81F4-25E51284E70B}" sibTransId="{898D5A84-FC7E-4ADB-8316-F3837121FF46}"/>
    <dgm:cxn modelId="{5CEE8912-19A4-4D90-9562-F981F9D5AEEB}" srcId="{10D90131-C0CB-483D-9094-C87914C7EE9F}" destId="{96995A4C-13C6-45D6-A07B-1F539933362B}" srcOrd="2" destOrd="0" parTransId="{D5CB4DEC-92BD-4A76-9327-7DD83E03B169}" sibTransId="{44DB8FFA-2C74-4B10-8DC0-1502AEF57605}"/>
    <dgm:cxn modelId="{63DC33BE-A1F9-4DE1-AABD-4722A7F42F1A}" srcId="{10D90131-C0CB-483D-9094-C87914C7EE9F}" destId="{292998BC-792C-45A5-9FE9-BD50FBA75119}" srcOrd="1" destOrd="0" parTransId="{814FE41A-4F01-40EB-8020-DB3E800E4B0A}" sibTransId="{6F02F7C7-8DF1-45EA-8110-6C0E655003F3}"/>
    <dgm:cxn modelId="{3E55CCE2-1F6D-4AE5-9D11-93DCEDBDEE95}" srcId="{C6E057AD-784D-4660-96FE-0E8EF5FECF78}" destId="{10D90131-C0CB-483D-9094-C87914C7EE9F}" srcOrd="1" destOrd="0" parTransId="{092B6F13-18FD-4639-9073-FE8641374C34}" sibTransId="{77193BDC-4481-4AFA-8388-F816C4F5D003}"/>
    <dgm:cxn modelId="{E4CD8CAC-A342-4110-8122-B1BBAB7F8A05}" srcId="{10D90131-C0CB-483D-9094-C87914C7EE9F}" destId="{786A638E-241E-44E3-8055-97976F5CF22F}" srcOrd="0" destOrd="0" parTransId="{44C436BF-2F77-4970-BC68-BDF60FA93228}" sibTransId="{94036DAD-EDD2-423A-99B5-FB5C75E602B3}"/>
    <dgm:cxn modelId="{C6F3FE3B-2874-4582-9E78-57950DBCBA1E}" srcId="{10D90131-C0CB-483D-9094-C87914C7EE9F}" destId="{F3CB5A26-A537-47DC-B8F1-7ADA1C769DE4}" srcOrd="3" destOrd="0" parTransId="{9C55BAF9-FF89-4840-B3A7-2330BCF44416}" sibTransId="{6B8102E7-D48A-45E3-9454-CDA9D6C4CCD2}"/>
    <dgm:cxn modelId="{8753FD43-2C3E-45ED-B107-99F56C4FCE0F}" srcId="{68476810-4E5C-464D-B525-EB2E04E8E55D}" destId="{166D2EEE-CE26-46CA-BB3C-301C1908346F}" srcOrd="2" destOrd="0" parTransId="{806EBB8A-EA2E-4586-B780-0D1247CC3B59}" sibTransId="{B2C5B397-CC91-4F0F-85B2-624A708FBDEB}"/>
    <dgm:cxn modelId="{37ED816F-6A1F-4994-B77D-B577679A076E}" type="presOf" srcId="{68476810-4E5C-464D-B525-EB2E04E8E55D}" destId="{6ED549A7-22CB-4B8C-BA95-86F97C28099E}" srcOrd="0" destOrd="0" presId="urn:microsoft.com/office/officeart/2005/8/layout/hList1"/>
    <dgm:cxn modelId="{67EB97F7-DB2D-4A30-912A-E067B9D431B6}" type="presOf" srcId="{292998BC-792C-45A5-9FE9-BD50FBA75119}" destId="{76B1D1F8-2637-4261-AB32-ED0553C0688B}" srcOrd="0" destOrd="1" presId="urn:microsoft.com/office/officeart/2005/8/layout/hList1"/>
    <dgm:cxn modelId="{97D91B9A-8B78-4B66-9492-706714F0EEBB}" srcId="{68476810-4E5C-464D-B525-EB2E04E8E55D}" destId="{6229A2FC-81B6-446A-9DAF-E71F526EFF79}" srcOrd="0" destOrd="0" parTransId="{CB3289AE-1016-45BE-8096-25F6C566DF03}" sibTransId="{5FDDE872-D7B1-4E15-B784-2D6ED019944B}"/>
    <dgm:cxn modelId="{1D4273AE-1459-4712-BABE-207160A598BA}" type="presOf" srcId="{10D90131-C0CB-483D-9094-C87914C7EE9F}" destId="{2763C068-64FD-4515-94FD-2D439670CFBE}" srcOrd="0" destOrd="0" presId="urn:microsoft.com/office/officeart/2005/8/layout/hList1"/>
    <dgm:cxn modelId="{C9D6EFDE-5F96-46AE-B149-ABEFEF317C89}" type="presOf" srcId="{96995A4C-13C6-45D6-A07B-1F539933362B}" destId="{76B1D1F8-2637-4261-AB32-ED0553C0688B}" srcOrd="0" destOrd="2" presId="urn:microsoft.com/office/officeart/2005/8/layout/hList1"/>
    <dgm:cxn modelId="{C40FFA0C-1DFE-4159-ADF3-6A83BB0BAF85}" type="presOf" srcId="{166D2EEE-CE26-46CA-BB3C-301C1908346F}" destId="{C0118579-178F-4BDC-9C11-D326FBB0409B}" srcOrd="0" destOrd="2" presId="urn:microsoft.com/office/officeart/2005/8/layout/hList1"/>
    <dgm:cxn modelId="{AC036355-51C6-420A-AFEA-DA9F9C12DC36}" type="presOf" srcId="{6229A2FC-81B6-446A-9DAF-E71F526EFF79}" destId="{C0118579-178F-4BDC-9C11-D326FBB0409B}" srcOrd="0" destOrd="0" presId="urn:microsoft.com/office/officeart/2005/8/layout/hList1"/>
    <dgm:cxn modelId="{9B7A22D3-CAC7-4798-B797-D2961A4BBD7D}" srcId="{68476810-4E5C-464D-B525-EB2E04E8E55D}" destId="{15BE3526-C042-48FB-A600-5EBA287692D4}" srcOrd="3" destOrd="0" parTransId="{B8487A9F-45D6-4314-AB7C-8E41ABD6F39B}" sibTransId="{46C568D6-8205-4D19-A266-2A31330DF181}"/>
    <dgm:cxn modelId="{E3096B8A-FEB3-42B2-AF86-7A8A02992476}" type="presOf" srcId="{15BE3526-C042-48FB-A600-5EBA287692D4}" destId="{C0118579-178F-4BDC-9C11-D326FBB0409B}" srcOrd="0" destOrd="3" presId="urn:microsoft.com/office/officeart/2005/8/layout/hList1"/>
    <dgm:cxn modelId="{93E8E389-88B3-45E0-9BF5-1D8AF40D8D0A}" type="presOf" srcId="{F3CB5A26-A537-47DC-B8F1-7ADA1C769DE4}" destId="{76B1D1F8-2637-4261-AB32-ED0553C0688B}" srcOrd="0" destOrd="3" presId="urn:microsoft.com/office/officeart/2005/8/layout/hList1"/>
    <dgm:cxn modelId="{E1DC3249-FCB4-436D-830E-042F7B11304B}" type="presOf" srcId="{5A1932CD-F966-41BC-844C-7986CA0B726E}" destId="{C0118579-178F-4BDC-9C11-D326FBB0409B}" srcOrd="0" destOrd="1" presId="urn:microsoft.com/office/officeart/2005/8/layout/hList1"/>
    <dgm:cxn modelId="{73175674-30B5-4726-A5E6-DB0D84328937}" type="presParOf" srcId="{6B680C85-02BC-4919-9347-89EA82098A3F}" destId="{01F7C308-4E81-4EAA-BBFA-47B2E92A0493}" srcOrd="0" destOrd="0" presId="urn:microsoft.com/office/officeart/2005/8/layout/hList1"/>
    <dgm:cxn modelId="{74469D94-05C6-48CC-8915-3EB1FA68C7A4}" type="presParOf" srcId="{01F7C308-4E81-4EAA-BBFA-47B2E92A0493}" destId="{6ED549A7-22CB-4B8C-BA95-86F97C28099E}" srcOrd="0" destOrd="0" presId="urn:microsoft.com/office/officeart/2005/8/layout/hList1"/>
    <dgm:cxn modelId="{42C17E85-F9D0-483A-9458-94C6E576070C}" type="presParOf" srcId="{01F7C308-4E81-4EAA-BBFA-47B2E92A0493}" destId="{C0118579-178F-4BDC-9C11-D326FBB0409B}" srcOrd="1" destOrd="0" presId="urn:microsoft.com/office/officeart/2005/8/layout/hList1"/>
    <dgm:cxn modelId="{67751075-EFBF-41EC-A931-00810FC8BF7A}" type="presParOf" srcId="{6B680C85-02BC-4919-9347-89EA82098A3F}" destId="{EBD273C3-814D-43C9-B68F-2C3AC48D51EB}" srcOrd="1" destOrd="0" presId="urn:microsoft.com/office/officeart/2005/8/layout/hList1"/>
    <dgm:cxn modelId="{85064550-E4FA-4045-9290-C988ED360781}" type="presParOf" srcId="{6B680C85-02BC-4919-9347-89EA82098A3F}" destId="{ED21304C-9581-4E23-BD14-26B62875CCB9}" srcOrd="2" destOrd="0" presId="urn:microsoft.com/office/officeart/2005/8/layout/hList1"/>
    <dgm:cxn modelId="{C8729330-DB0E-4DD0-8C5A-943F092DBCB1}" type="presParOf" srcId="{ED21304C-9581-4E23-BD14-26B62875CCB9}" destId="{2763C068-64FD-4515-94FD-2D439670CFBE}" srcOrd="0" destOrd="0" presId="urn:microsoft.com/office/officeart/2005/8/layout/hList1"/>
    <dgm:cxn modelId="{31B91246-D5EB-4EF6-AA6C-BEFE6831194D}" type="presParOf" srcId="{ED21304C-9581-4E23-BD14-26B62875CCB9}" destId="{76B1D1F8-2637-4261-AB32-ED0553C0688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76F3F97-AA76-4376-B44E-E34B1E21C954}" type="doc">
      <dgm:prSet loTypeId="urn:microsoft.com/office/officeart/2008/layout/TitlePictureLineup" loCatId="picture" qsTypeId="urn:microsoft.com/office/officeart/2005/8/quickstyle/simple1" qsCatId="simple" csTypeId="urn:microsoft.com/office/officeart/2005/8/colors/accent1_3" csCatId="accent1" phldr="1"/>
      <dgm:spPr/>
    </dgm:pt>
    <dgm:pt modelId="{97075780-1CF5-4865-BA7A-F3CE81A9D3E8}">
      <dgm:prSet phldrT="[Text]"/>
      <dgm:spPr/>
      <dgm:t>
        <a:bodyPr/>
        <a:lstStyle/>
        <a:p>
          <a:r>
            <a:rPr lang="en-US" dirty="0" smtClean="0">
              <a:latin typeface="Franklin Gothic Medium Cond" panose="020B0606030402020204" pitchFamily="34" charset="0"/>
            </a:rPr>
            <a:t>CBDR</a:t>
          </a:r>
          <a:endParaRPr lang="en-US" dirty="0">
            <a:latin typeface="Franklin Gothic Medium Cond" panose="020B0606030402020204" pitchFamily="34" charset="0"/>
          </a:endParaRPr>
        </a:p>
      </dgm:t>
    </dgm:pt>
    <dgm:pt modelId="{58B41636-A8A6-4BC4-99CA-21721D976B73}" type="parTrans" cxnId="{43BC18DC-3468-4A66-AC83-29E76D2E66C1}">
      <dgm:prSet/>
      <dgm:spPr/>
      <dgm:t>
        <a:bodyPr/>
        <a:lstStyle/>
        <a:p>
          <a:endParaRPr lang="en-US"/>
        </a:p>
      </dgm:t>
    </dgm:pt>
    <dgm:pt modelId="{8D57685E-A421-4DCF-ACD3-6C1213961EA9}" type="sibTrans" cxnId="{43BC18DC-3468-4A66-AC83-29E76D2E66C1}">
      <dgm:prSet/>
      <dgm:spPr/>
      <dgm:t>
        <a:bodyPr/>
        <a:lstStyle/>
        <a:p>
          <a:endParaRPr lang="en-US"/>
        </a:p>
      </dgm:t>
    </dgm:pt>
    <dgm:pt modelId="{868841AF-41C6-4EF7-A169-7A8BE8B16EF3}">
      <dgm:prSet phldrT="[Text]"/>
      <dgm:spPr/>
      <dgm:t>
        <a:bodyPr/>
        <a:lstStyle/>
        <a:p>
          <a:r>
            <a:rPr lang="en-US" dirty="0" smtClean="0">
              <a:latin typeface="Franklin Gothic Medium Cond" panose="020B0606030402020204" pitchFamily="34" charset="0"/>
            </a:rPr>
            <a:t>Funding</a:t>
          </a:r>
          <a:endParaRPr lang="en-US" dirty="0">
            <a:latin typeface="Franklin Gothic Medium Cond" panose="020B0606030402020204" pitchFamily="34" charset="0"/>
          </a:endParaRPr>
        </a:p>
      </dgm:t>
    </dgm:pt>
    <dgm:pt modelId="{608D62C6-4132-461E-B19C-AC5534D58FE2}" type="parTrans" cxnId="{2A104A3B-B5BF-4DA3-942D-11EBA6F8655A}">
      <dgm:prSet/>
      <dgm:spPr/>
      <dgm:t>
        <a:bodyPr/>
        <a:lstStyle/>
        <a:p>
          <a:endParaRPr lang="en-US"/>
        </a:p>
      </dgm:t>
    </dgm:pt>
    <dgm:pt modelId="{48457093-A8C3-488B-8B04-DE1FC7C77CFC}" type="sibTrans" cxnId="{2A104A3B-B5BF-4DA3-942D-11EBA6F8655A}">
      <dgm:prSet/>
      <dgm:spPr/>
      <dgm:t>
        <a:bodyPr/>
        <a:lstStyle/>
        <a:p>
          <a:endParaRPr lang="en-US"/>
        </a:p>
      </dgm:t>
    </dgm:pt>
    <dgm:pt modelId="{25288CF2-776A-47A6-806F-749E92DB1BE8}">
      <dgm:prSet phldrT="[Text]"/>
      <dgm:spPr/>
      <dgm:t>
        <a:bodyPr/>
        <a:lstStyle/>
        <a:p>
          <a:r>
            <a:rPr lang="en-US" dirty="0" smtClean="0">
              <a:latin typeface="Franklin Gothic Medium Cond" panose="020B0606030402020204" pitchFamily="34" charset="0"/>
            </a:rPr>
            <a:t>Tech Transfer</a:t>
          </a:r>
          <a:endParaRPr lang="en-US" dirty="0">
            <a:latin typeface="Franklin Gothic Medium Cond" panose="020B0606030402020204" pitchFamily="34" charset="0"/>
          </a:endParaRPr>
        </a:p>
      </dgm:t>
    </dgm:pt>
    <dgm:pt modelId="{1AA61B57-CE6E-48E3-9D42-1F081BCE81B7}" type="parTrans" cxnId="{2DC33FFD-0E1E-4505-B389-36D6581D5805}">
      <dgm:prSet/>
      <dgm:spPr/>
      <dgm:t>
        <a:bodyPr/>
        <a:lstStyle/>
        <a:p>
          <a:endParaRPr lang="en-US"/>
        </a:p>
      </dgm:t>
    </dgm:pt>
    <dgm:pt modelId="{CD4FC511-8021-4111-B76D-D30A2A474CAA}" type="sibTrans" cxnId="{2DC33FFD-0E1E-4505-B389-36D6581D5805}">
      <dgm:prSet/>
      <dgm:spPr/>
      <dgm:t>
        <a:bodyPr/>
        <a:lstStyle/>
        <a:p>
          <a:endParaRPr lang="en-US"/>
        </a:p>
      </dgm:t>
    </dgm:pt>
    <dgm:pt modelId="{623C46D3-517E-435E-8253-99CC0B9A045B}">
      <dgm:prSet phldrT="[Text]"/>
      <dgm:spPr/>
      <dgm:t>
        <a:bodyPr/>
        <a:lstStyle/>
        <a:p>
          <a:r>
            <a:rPr lang="en-US" dirty="0" smtClean="0">
              <a:latin typeface="Franklin Gothic Medium Cond" panose="020B0606030402020204" pitchFamily="34" charset="0"/>
            </a:rPr>
            <a:t>Yet to reap fruits</a:t>
          </a:r>
          <a:endParaRPr lang="en-US" dirty="0">
            <a:latin typeface="Franklin Gothic Medium Cond" panose="020B0606030402020204" pitchFamily="34" charset="0"/>
          </a:endParaRPr>
        </a:p>
      </dgm:t>
    </dgm:pt>
    <dgm:pt modelId="{DC2BFBAF-E73D-461D-9801-9E1B9EB019F3}" type="parTrans" cxnId="{8692C1BF-2D51-45ED-B844-1AE316E3239D}">
      <dgm:prSet/>
      <dgm:spPr/>
      <dgm:t>
        <a:bodyPr/>
        <a:lstStyle/>
        <a:p>
          <a:endParaRPr lang="en-US"/>
        </a:p>
      </dgm:t>
    </dgm:pt>
    <dgm:pt modelId="{6976D32B-A509-411B-AA17-4C938E9A67EC}" type="sibTrans" cxnId="{8692C1BF-2D51-45ED-B844-1AE316E3239D}">
      <dgm:prSet/>
      <dgm:spPr/>
      <dgm:t>
        <a:bodyPr/>
        <a:lstStyle/>
        <a:p>
          <a:endParaRPr lang="en-US"/>
        </a:p>
      </dgm:t>
    </dgm:pt>
    <dgm:pt modelId="{07532116-52C6-4EB0-8B40-D9CC39F6687B}">
      <dgm:prSet phldrT="[Text]"/>
      <dgm:spPr/>
      <dgm:t>
        <a:bodyPr/>
        <a:lstStyle/>
        <a:p>
          <a:r>
            <a:rPr lang="en-US" dirty="0" smtClean="0">
              <a:latin typeface="Franklin Gothic Medium Cond" panose="020B0606030402020204" pitchFamily="34" charset="0"/>
            </a:rPr>
            <a:t>poverty</a:t>
          </a:r>
          <a:endParaRPr lang="en-US" dirty="0">
            <a:latin typeface="Franklin Gothic Medium Cond" panose="020B0606030402020204" pitchFamily="34" charset="0"/>
          </a:endParaRPr>
        </a:p>
      </dgm:t>
    </dgm:pt>
    <dgm:pt modelId="{F4B5B32C-BBBC-4C2B-8CD3-16130C845297}" type="parTrans" cxnId="{35EB9EDF-35DD-4D55-88DD-6010EE4832DB}">
      <dgm:prSet/>
      <dgm:spPr/>
      <dgm:t>
        <a:bodyPr/>
        <a:lstStyle/>
        <a:p>
          <a:endParaRPr lang="en-US"/>
        </a:p>
      </dgm:t>
    </dgm:pt>
    <dgm:pt modelId="{5B137E56-728F-4BFB-AAA9-F0B14FF55167}" type="sibTrans" cxnId="{35EB9EDF-35DD-4D55-88DD-6010EE4832DB}">
      <dgm:prSet/>
      <dgm:spPr/>
      <dgm:t>
        <a:bodyPr/>
        <a:lstStyle/>
        <a:p>
          <a:endParaRPr lang="en-US"/>
        </a:p>
      </dgm:t>
    </dgm:pt>
    <dgm:pt modelId="{F7EFF566-70C3-4C54-8A15-7CFC63E058BB}">
      <dgm:prSet phldrT="[Text]"/>
      <dgm:spPr/>
      <dgm:t>
        <a:bodyPr/>
        <a:lstStyle/>
        <a:p>
          <a:r>
            <a:rPr lang="en-US" dirty="0" smtClean="0">
              <a:latin typeface="Franklin Gothic Medium Cond" panose="020B0606030402020204" pitchFamily="34" charset="0"/>
            </a:rPr>
            <a:t>Energy access to all</a:t>
          </a:r>
          <a:endParaRPr lang="en-US" dirty="0">
            <a:latin typeface="Franklin Gothic Medium Cond" panose="020B0606030402020204" pitchFamily="34" charset="0"/>
          </a:endParaRPr>
        </a:p>
      </dgm:t>
    </dgm:pt>
    <dgm:pt modelId="{CF21B70C-DBCD-4E6F-8B73-246A30042DFC}" type="parTrans" cxnId="{06363DB8-665F-4223-ABA2-1CBA87FB91E4}">
      <dgm:prSet/>
      <dgm:spPr/>
      <dgm:t>
        <a:bodyPr/>
        <a:lstStyle/>
        <a:p>
          <a:endParaRPr lang="en-US"/>
        </a:p>
      </dgm:t>
    </dgm:pt>
    <dgm:pt modelId="{908858A2-48B0-419E-987E-41D5DD6A1C08}" type="sibTrans" cxnId="{06363DB8-665F-4223-ABA2-1CBA87FB91E4}">
      <dgm:prSet/>
      <dgm:spPr/>
      <dgm:t>
        <a:bodyPr/>
        <a:lstStyle/>
        <a:p>
          <a:endParaRPr lang="en-US"/>
        </a:p>
      </dgm:t>
    </dgm:pt>
    <dgm:pt modelId="{154006CC-56A7-42E5-A236-7B73619D6B08}">
      <dgm:prSet phldrT="[Text]"/>
      <dgm:spPr/>
      <dgm:t>
        <a:bodyPr/>
        <a:lstStyle/>
        <a:p>
          <a:r>
            <a:rPr lang="en-US" dirty="0" smtClean="0">
              <a:latin typeface="Franklin Gothic Medium Cond" panose="020B0606030402020204" pitchFamily="34" charset="0"/>
            </a:rPr>
            <a:t>50:50</a:t>
          </a:r>
          <a:endParaRPr lang="en-US" dirty="0">
            <a:latin typeface="Franklin Gothic Medium Cond" panose="020B0606030402020204" pitchFamily="34" charset="0"/>
          </a:endParaRPr>
        </a:p>
      </dgm:t>
    </dgm:pt>
    <dgm:pt modelId="{4E3D963E-FCA8-4456-84EB-3BB9A8F08663}" type="parTrans" cxnId="{B7609206-DAD1-4D12-8C06-15A80F7C5E09}">
      <dgm:prSet/>
      <dgm:spPr/>
      <dgm:t>
        <a:bodyPr/>
        <a:lstStyle/>
        <a:p>
          <a:endParaRPr lang="en-US"/>
        </a:p>
      </dgm:t>
    </dgm:pt>
    <dgm:pt modelId="{5CFBD461-E590-4F10-A1E2-F9EDDB0B40F4}" type="sibTrans" cxnId="{B7609206-DAD1-4D12-8C06-15A80F7C5E09}">
      <dgm:prSet/>
      <dgm:spPr/>
      <dgm:t>
        <a:bodyPr/>
        <a:lstStyle/>
        <a:p>
          <a:endParaRPr lang="en-US"/>
        </a:p>
      </dgm:t>
    </dgm:pt>
    <dgm:pt modelId="{B9EF6B3C-C741-4F53-9210-98C956AD68CE}">
      <dgm:prSet phldrT="[Text]"/>
      <dgm:spPr/>
      <dgm:t>
        <a:bodyPr/>
        <a:lstStyle/>
        <a:p>
          <a:r>
            <a:rPr lang="en-US" dirty="0" smtClean="0">
              <a:latin typeface="Franklin Gothic Medium Cond" panose="020B0606030402020204" pitchFamily="34" charset="0"/>
            </a:rPr>
            <a:t>Adaptation</a:t>
          </a:r>
          <a:endParaRPr lang="en-US" dirty="0">
            <a:latin typeface="Franklin Gothic Medium Cond" panose="020B0606030402020204" pitchFamily="34" charset="0"/>
          </a:endParaRPr>
        </a:p>
      </dgm:t>
    </dgm:pt>
    <dgm:pt modelId="{87BEA48F-44D9-4B88-90EF-64E79F4CC1D5}" type="parTrans" cxnId="{97385DF6-17AC-47B8-8A90-0020A53730E8}">
      <dgm:prSet/>
      <dgm:spPr/>
      <dgm:t>
        <a:bodyPr/>
        <a:lstStyle/>
        <a:p>
          <a:endParaRPr lang="en-US"/>
        </a:p>
      </dgm:t>
    </dgm:pt>
    <dgm:pt modelId="{D5A53D4C-127E-4127-8ACE-8AAE0843F0F7}" type="sibTrans" cxnId="{97385DF6-17AC-47B8-8A90-0020A53730E8}">
      <dgm:prSet/>
      <dgm:spPr/>
      <dgm:t>
        <a:bodyPr/>
        <a:lstStyle/>
        <a:p>
          <a:endParaRPr lang="en-US"/>
        </a:p>
      </dgm:t>
    </dgm:pt>
    <dgm:pt modelId="{4ECE23F5-5093-4C39-B177-B53DB00D8B92}">
      <dgm:prSet phldrT="[Text]"/>
      <dgm:spPr/>
      <dgm:t>
        <a:bodyPr/>
        <a:lstStyle/>
        <a:p>
          <a:r>
            <a:rPr lang="en-US" dirty="0" smtClean="0">
              <a:latin typeface="Franklin Gothic Medium Cond" panose="020B0606030402020204" pitchFamily="34" charset="0"/>
            </a:rPr>
            <a:t>Mitigation</a:t>
          </a:r>
          <a:endParaRPr lang="en-US" dirty="0">
            <a:latin typeface="Franklin Gothic Medium Cond" panose="020B0606030402020204" pitchFamily="34" charset="0"/>
          </a:endParaRPr>
        </a:p>
      </dgm:t>
    </dgm:pt>
    <dgm:pt modelId="{900BDC99-99A3-4BB1-8F00-5B9305F1350D}" type="parTrans" cxnId="{60114950-30DC-48BD-A29F-611D02FB187B}">
      <dgm:prSet/>
      <dgm:spPr/>
      <dgm:t>
        <a:bodyPr/>
        <a:lstStyle/>
        <a:p>
          <a:endParaRPr lang="en-US"/>
        </a:p>
      </dgm:t>
    </dgm:pt>
    <dgm:pt modelId="{E813311B-38D5-484D-93FF-A36188C41774}" type="sibTrans" cxnId="{60114950-30DC-48BD-A29F-611D02FB187B}">
      <dgm:prSet/>
      <dgm:spPr/>
      <dgm:t>
        <a:bodyPr/>
        <a:lstStyle/>
        <a:p>
          <a:endParaRPr lang="en-US"/>
        </a:p>
      </dgm:t>
    </dgm:pt>
    <dgm:pt modelId="{F539D598-A731-458F-819A-C22A9072DDDB}">
      <dgm:prSet phldrT="[Text]"/>
      <dgm:spPr/>
      <dgm:t>
        <a:bodyPr/>
        <a:lstStyle/>
        <a:p>
          <a:r>
            <a:rPr lang="en-US" dirty="0" smtClean="0">
              <a:latin typeface="Franklin Gothic Medium Cond" panose="020B0606030402020204" pitchFamily="34" charset="0"/>
            </a:rPr>
            <a:t>IPR</a:t>
          </a:r>
          <a:endParaRPr lang="en-US" dirty="0">
            <a:latin typeface="Franklin Gothic Medium Cond" panose="020B0606030402020204" pitchFamily="34" charset="0"/>
          </a:endParaRPr>
        </a:p>
      </dgm:t>
    </dgm:pt>
    <dgm:pt modelId="{E2B9C3E7-9CAC-411E-8FE5-434CC9B926FE}" type="parTrans" cxnId="{ADAA4BD1-0F5A-4E65-8899-652868C7110D}">
      <dgm:prSet/>
      <dgm:spPr/>
      <dgm:t>
        <a:bodyPr/>
        <a:lstStyle/>
        <a:p>
          <a:endParaRPr lang="en-US"/>
        </a:p>
      </dgm:t>
    </dgm:pt>
    <dgm:pt modelId="{431008E6-E7A1-4568-8B0D-5C357C013ABF}" type="sibTrans" cxnId="{ADAA4BD1-0F5A-4E65-8899-652868C7110D}">
      <dgm:prSet/>
      <dgm:spPr/>
      <dgm:t>
        <a:bodyPr/>
        <a:lstStyle/>
        <a:p>
          <a:endParaRPr lang="en-US"/>
        </a:p>
      </dgm:t>
    </dgm:pt>
    <dgm:pt modelId="{38EC441F-C62F-49C5-A8B1-862834A50BD6}">
      <dgm:prSet phldrT="[Text]"/>
      <dgm:spPr/>
      <dgm:t>
        <a:bodyPr/>
        <a:lstStyle/>
        <a:p>
          <a:r>
            <a:rPr lang="en-US" dirty="0" smtClean="0">
              <a:latin typeface="Franklin Gothic Medium Cond" panose="020B0606030402020204" pitchFamily="34" charset="0"/>
            </a:rPr>
            <a:t>Price tag</a:t>
          </a:r>
          <a:endParaRPr lang="en-US" dirty="0">
            <a:latin typeface="Franklin Gothic Medium Cond" panose="020B0606030402020204" pitchFamily="34" charset="0"/>
          </a:endParaRPr>
        </a:p>
      </dgm:t>
    </dgm:pt>
    <dgm:pt modelId="{45CA7E95-5F90-47FC-8B02-932D0F2993C0}" type="parTrans" cxnId="{F2345F4F-CB51-4C24-B486-2A203A9999A0}">
      <dgm:prSet/>
      <dgm:spPr/>
      <dgm:t>
        <a:bodyPr/>
        <a:lstStyle/>
        <a:p>
          <a:endParaRPr lang="en-US"/>
        </a:p>
      </dgm:t>
    </dgm:pt>
    <dgm:pt modelId="{5C9E595C-2B4F-4986-A015-2C5410FF0F54}" type="sibTrans" cxnId="{F2345F4F-CB51-4C24-B486-2A203A9999A0}">
      <dgm:prSet/>
      <dgm:spPr/>
      <dgm:t>
        <a:bodyPr/>
        <a:lstStyle/>
        <a:p>
          <a:endParaRPr lang="en-US"/>
        </a:p>
      </dgm:t>
    </dgm:pt>
    <dgm:pt modelId="{6688669C-0F34-4896-B2FA-6B244E5820CB}">
      <dgm:prSet phldrT="[Text]"/>
      <dgm:spPr/>
      <dgm:t>
        <a:bodyPr/>
        <a:lstStyle/>
        <a:p>
          <a:r>
            <a:rPr lang="en-US" dirty="0" smtClean="0">
              <a:latin typeface="Franklin Gothic Medium Cond" panose="020B0606030402020204" pitchFamily="34" charset="0"/>
            </a:rPr>
            <a:t>1</a:t>
          </a:r>
          <a:r>
            <a:rPr lang="en-US" baseline="30000" dirty="0" smtClean="0">
              <a:latin typeface="Franklin Gothic Medium Cond" panose="020B0606030402020204" pitchFamily="34" charset="0"/>
            </a:rPr>
            <a:t>st</a:t>
          </a:r>
          <a:r>
            <a:rPr lang="en-US" dirty="0" smtClean="0">
              <a:latin typeface="Franklin Gothic Medium Cond" panose="020B0606030402020204" pitchFamily="34" charset="0"/>
            </a:rPr>
            <a:t> world do it</a:t>
          </a:r>
          <a:endParaRPr lang="en-US" dirty="0">
            <a:latin typeface="Franklin Gothic Medium Cond" panose="020B0606030402020204" pitchFamily="34" charset="0"/>
          </a:endParaRPr>
        </a:p>
      </dgm:t>
    </dgm:pt>
    <dgm:pt modelId="{CAA71B9E-FE02-49FC-89B7-07CF92A7B7A5}" type="parTrans" cxnId="{12831688-4E08-47C4-B280-F23EF182B5BE}">
      <dgm:prSet/>
      <dgm:spPr/>
      <dgm:t>
        <a:bodyPr/>
        <a:lstStyle/>
        <a:p>
          <a:endParaRPr lang="en-US"/>
        </a:p>
      </dgm:t>
    </dgm:pt>
    <dgm:pt modelId="{26715B49-B839-4307-BA87-0900D5B4F782}" type="sibTrans" cxnId="{12831688-4E08-47C4-B280-F23EF182B5BE}">
      <dgm:prSet/>
      <dgm:spPr/>
      <dgm:t>
        <a:bodyPr/>
        <a:lstStyle/>
        <a:p>
          <a:endParaRPr lang="en-US"/>
        </a:p>
      </dgm:t>
    </dgm:pt>
    <dgm:pt modelId="{2221ED36-68C2-4B02-8C88-D12F92959622}" type="pres">
      <dgm:prSet presAssocID="{676F3F97-AA76-4376-B44E-E34B1E21C954}" presName="Name0" presStyleCnt="0">
        <dgm:presLayoutVars>
          <dgm:dir/>
        </dgm:presLayoutVars>
      </dgm:prSet>
      <dgm:spPr/>
    </dgm:pt>
    <dgm:pt modelId="{78CD7F65-3FE1-4F33-A86C-8540B0EBBACB}" type="pres">
      <dgm:prSet presAssocID="{97075780-1CF5-4865-BA7A-F3CE81A9D3E8}" presName="composite" presStyleCnt="0"/>
      <dgm:spPr/>
    </dgm:pt>
    <dgm:pt modelId="{76458CBA-0D9F-4056-B419-8564DC8F4B9C}" type="pres">
      <dgm:prSet presAssocID="{97075780-1CF5-4865-BA7A-F3CE81A9D3E8}" presName="Accent" presStyleLbl="alignAcc1" presStyleIdx="0" presStyleCnt="3"/>
      <dgm:spPr/>
    </dgm:pt>
    <dgm:pt modelId="{228E4162-9435-43C1-AF1E-8D9C87A99C17}" type="pres">
      <dgm:prSet presAssocID="{97075780-1CF5-4865-BA7A-F3CE81A9D3E8}" presName="Image" presStyleLbl="node1" presStyleIdx="0" presStyleCnt="3" custScaleX="119115"/>
      <dgm:spPr>
        <a:blipFill rotWithShape="1">
          <a:blip xmlns:r="http://schemas.openxmlformats.org/officeDocument/2006/relationships" r:embed="rId1"/>
          <a:stretch>
            <a:fillRect/>
          </a:stretch>
        </a:blipFill>
      </dgm:spPr>
    </dgm:pt>
    <dgm:pt modelId="{57ECFEFE-CA25-47C6-9D2C-3EE88EA700F1}" type="pres">
      <dgm:prSet presAssocID="{97075780-1CF5-4865-BA7A-F3CE81A9D3E8}" presName="Child" presStyleLbl="revTx" presStyleIdx="0" presStyleCnt="3">
        <dgm:presLayoutVars>
          <dgm:bulletEnabled val="1"/>
        </dgm:presLayoutVars>
      </dgm:prSet>
      <dgm:spPr/>
      <dgm:t>
        <a:bodyPr/>
        <a:lstStyle/>
        <a:p>
          <a:endParaRPr lang="en-US"/>
        </a:p>
      </dgm:t>
    </dgm:pt>
    <dgm:pt modelId="{8ADD5AD7-E471-48C5-A125-0675694A073E}" type="pres">
      <dgm:prSet presAssocID="{97075780-1CF5-4865-BA7A-F3CE81A9D3E8}" presName="Parent" presStyleLbl="alignNode1" presStyleIdx="0" presStyleCnt="3">
        <dgm:presLayoutVars>
          <dgm:bulletEnabled val="1"/>
        </dgm:presLayoutVars>
      </dgm:prSet>
      <dgm:spPr/>
      <dgm:t>
        <a:bodyPr/>
        <a:lstStyle/>
        <a:p>
          <a:endParaRPr lang="en-US"/>
        </a:p>
      </dgm:t>
    </dgm:pt>
    <dgm:pt modelId="{6F29FB4F-7757-477C-BF30-299D4BDAF37F}" type="pres">
      <dgm:prSet presAssocID="{8D57685E-A421-4DCF-ACD3-6C1213961EA9}" presName="sibTrans" presStyleCnt="0"/>
      <dgm:spPr/>
    </dgm:pt>
    <dgm:pt modelId="{C42CFF28-4FC5-42A1-8000-4522BB3B71CB}" type="pres">
      <dgm:prSet presAssocID="{868841AF-41C6-4EF7-A169-7A8BE8B16EF3}" presName="composite" presStyleCnt="0"/>
      <dgm:spPr/>
    </dgm:pt>
    <dgm:pt modelId="{36E8A224-5274-4CBE-B45D-9E66D4A3288A}" type="pres">
      <dgm:prSet presAssocID="{868841AF-41C6-4EF7-A169-7A8BE8B16EF3}" presName="Accent" presStyleLbl="alignAcc1" presStyleIdx="1" presStyleCnt="3"/>
      <dgm:spPr/>
    </dgm:pt>
    <dgm:pt modelId="{4D496F37-73B5-4485-94E8-FBE26A8AF6A8}" type="pres">
      <dgm:prSet presAssocID="{868841AF-41C6-4EF7-A169-7A8BE8B16EF3}" presName="Image" presStyleLbl="node1" presStyleIdx="1" presStyleCnt="3"/>
      <dgm:spPr>
        <a:blipFill rotWithShape="1">
          <a:blip xmlns:r="http://schemas.openxmlformats.org/officeDocument/2006/relationships" r:embed="rId2"/>
          <a:stretch>
            <a:fillRect/>
          </a:stretch>
        </a:blipFill>
      </dgm:spPr>
    </dgm:pt>
    <dgm:pt modelId="{CE892949-4656-4F38-9267-7013EEC3A5D1}" type="pres">
      <dgm:prSet presAssocID="{868841AF-41C6-4EF7-A169-7A8BE8B16EF3}" presName="Child" presStyleLbl="revTx" presStyleIdx="1" presStyleCnt="3">
        <dgm:presLayoutVars>
          <dgm:bulletEnabled val="1"/>
        </dgm:presLayoutVars>
      </dgm:prSet>
      <dgm:spPr/>
      <dgm:t>
        <a:bodyPr/>
        <a:lstStyle/>
        <a:p>
          <a:endParaRPr lang="en-US"/>
        </a:p>
      </dgm:t>
    </dgm:pt>
    <dgm:pt modelId="{38F557F5-4CBD-4446-AA1A-C404201D014F}" type="pres">
      <dgm:prSet presAssocID="{868841AF-41C6-4EF7-A169-7A8BE8B16EF3}" presName="Parent" presStyleLbl="alignNode1" presStyleIdx="1" presStyleCnt="3">
        <dgm:presLayoutVars>
          <dgm:bulletEnabled val="1"/>
        </dgm:presLayoutVars>
      </dgm:prSet>
      <dgm:spPr/>
      <dgm:t>
        <a:bodyPr/>
        <a:lstStyle/>
        <a:p>
          <a:endParaRPr lang="en-US"/>
        </a:p>
      </dgm:t>
    </dgm:pt>
    <dgm:pt modelId="{5946BD9B-BE9D-462C-8BF0-92B20BB66840}" type="pres">
      <dgm:prSet presAssocID="{48457093-A8C3-488B-8B04-DE1FC7C77CFC}" presName="sibTrans" presStyleCnt="0"/>
      <dgm:spPr/>
    </dgm:pt>
    <dgm:pt modelId="{DA9B4F2C-DA67-4BCB-91A6-89DC9FB5D328}" type="pres">
      <dgm:prSet presAssocID="{25288CF2-776A-47A6-806F-749E92DB1BE8}" presName="composite" presStyleCnt="0"/>
      <dgm:spPr/>
    </dgm:pt>
    <dgm:pt modelId="{20687930-0D4B-42C9-87DF-D164DCC5A4D3}" type="pres">
      <dgm:prSet presAssocID="{25288CF2-776A-47A6-806F-749E92DB1BE8}" presName="Accent" presStyleLbl="alignAcc1" presStyleIdx="2" presStyleCnt="3"/>
      <dgm:spPr/>
    </dgm:pt>
    <dgm:pt modelId="{68D8D45F-DC2A-4880-9605-3E59688EE092}" type="pres">
      <dgm:prSet presAssocID="{25288CF2-776A-47A6-806F-749E92DB1BE8}" presName="Image" presStyleLbl="node1" presStyleIdx="2" presStyleCnt="3" custScaleX="66522"/>
      <dgm:spPr>
        <a:blipFill rotWithShape="1">
          <a:blip xmlns:r="http://schemas.openxmlformats.org/officeDocument/2006/relationships" r:embed="rId3"/>
          <a:stretch>
            <a:fillRect/>
          </a:stretch>
        </a:blipFill>
      </dgm:spPr>
      <dgm:t>
        <a:bodyPr/>
        <a:lstStyle/>
        <a:p>
          <a:endParaRPr lang="en-US"/>
        </a:p>
      </dgm:t>
    </dgm:pt>
    <dgm:pt modelId="{D9595913-51E1-474B-8ACA-D415C1B2D0B9}" type="pres">
      <dgm:prSet presAssocID="{25288CF2-776A-47A6-806F-749E92DB1BE8}" presName="Child" presStyleLbl="revTx" presStyleIdx="2" presStyleCnt="3">
        <dgm:presLayoutVars>
          <dgm:bulletEnabled val="1"/>
        </dgm:presLayoutVars>
      </dgm:prSet>
      <dgm:spPr/>
      <dgm:t>
        <a:bodyPr/>
        <a:lstStyle/>
        <a:p>
          <a:endParaRPr lang="en-US"/>
        </a:p>
      </dgm:t>
    </dgm:pt>
    <dgm:pt modelId="{9CFD728D-EBF6-46B4-8575-1A1F8BA9108E}" type="pres">
      <dgm:prSet presAssocID="{25288CF2-776A-47A6-806F-749E92DB1BE8}" presName="Parent" presStyleLbl="alignNode1" presStyleIdx="2" presStyleCnt="3">
        <dgm:presLayoutVars>
          <dgm:bulletEnabled val="1"/>
        </dgm:presLayoutVars>
      </dgm:prSet>
      <dgm:spPr/>
      <dgm:t>
        <a:bodyPr/>
        <a:lstStyle/>
        <a:p>
          <a:endParaRPr lang="en-US"/>
        </a:p>
      </dgm:t>
    </dgm:pt>
  </dgm:ptLst>
  <dgm:cxnLst>
    <dgm:cxn modelId="{7FE54979-E577-482E-88F6-3B12264EC0C6}" type="presOf" srcId="{B9EF6B3C-C741-4F53-9210-98C956AD68CE}" destId="{CE892949-4656-4F38-9267-7013EEC3A5D1}" srcOrd="0" destOrd="1" presId="urn:microsoft.com/office/officeart/2008/layout/TitlePictureLineup"/>
    <dgm:cxn modelId="{DE16E4FB-9857-411A-A55C-EB61E60CAB3D}" type="presOf" srcId="{38EC441F-C62F-49C5-A8B1-862834A50BD6}" destId="{D9595913-51E1-474B-8ACA-D415C1B2D0B9}" srcOrd="0" destOrd="2" presId="urn:microsoft.com/office/officeart/2008/layout/TitlePictureLineup"/>
    <dgm:cxn modelId="{2A104A3B-B5BF-4DA3-942D-11EBA6F8655A}" srcId="{676F3F97-AA76-4376-B44E-E34B1E21C954}" destId="{868841AF-41C6-4EF7-A169-7A8BE8B16EF3}" srcOrd="1" destOrd="0" parTransId="{608D62C6-4132-461E-B19C-AC5534D58FE2}" sibTransId="{48457093-A8C3-488B-8B04-DE1FC7C77CFC}"/>
    <dgm:cxn modelId="{60114950-30DC-48BD-A29F-611D02FB187B}" srcId="{868841AF-41C6-4EF7-A169-7A8BE8B16EF3}" destId="{4ECE23F5-5093-4C39-B177-B53DB00D8B92}" srcOrd="2" destOrd="0" parTransId="{900BDC99-99A3-4BB1-8F00-5B9305F1350D}" sibTransId="{E813311B-38D5-484D-93FF-A36188C41774}"/>
    <dgm:cxn modelId="{8692C1BF-2D51-45ED-B844-1AE316E3239D}" srcId="{97075780-1CF5-4865-BA7A-F3CE81A9D3E8}" destId="{623C46D3-517E-435E-8253-99CC0B9A045B}" srcOrd="0" destOrd="0" parTransId="{DC2BFBAF-E73D-461D-9801-9E1B9EB019F3}" sibTransId="{6976D32B-A509-411B-AA17-4C938E9A67EC}"/>
    <dgm:cxn modelId="{35EB9EDF-35DD-4D55-88DD-6010EE4832DB}" srcId="{97075780-1CF5-4865-BA7A-F3CE81A9D3E8}" destId="{07532116-52C6-4EB0-8B40-D9CC39F6687B}" srcOrd="1" destOrd="0" parTransId="{F4B5B32C-BBBC-4C2B-8CD3-16130C845297}" sibTransId="{5B137E56-728F-4BFB-AAA9-F0B14FF55167}"/>
    <dgm:cxn modelId="{EC841373-5225-4413-BA82-2E85911298C7}" type="presOf" srcId="{4ECE23F5-5093-4C39-B177-B53DB00D8B92}" destId="{CE892949-4656-4F38-9267-7013EEC3A5D1}" srcOrd="0" destOrd="2" presId="urn:microsoft.com/office/officeart/2008/layout/TitlePictureLineup"/>
    <dgm:cxn modelId="{12831688-4E08-47C4-B280-F23EF182B5BE}" srcId="{25288CF2-776A-47A6-806F-749E92DB1BE8}" destId="{6688669C-0F34-4896-B2FA-6B244E5820CB}" srcOrd="0" destOrd="0" parTransId="{CAA71B9E-FE02-49FC-89B7-07CF92A7B7A5}" sibTransId="{26715B49-B839-4307-BA87-0900D5B4F782}"/>
    <dgm:cxn modelId="{B7609206-DAD1-4D12-8C06-15A80F7C5E09}" srcId="{868841AF-41C6-4EF7-A169-7A8BE8B16EF3}" destId="{154006CC-56A7-42E5-A236-7B73619D6B08}" srcOrd="0" destOrd="0" parTransId="{4E3D963E-FCA8-4456-84EB-3BB9A8F08663}" sibTransId="{5CFBD461-E590-4F10-A1E2-F9EDDB0B40F4}"/>
    <dgm:cxn modelId="{A39FC65B-9488-46C9-A7FF-DE22FCBC3458}" type="presOf" srcId="{868841AF-41C6-4EF7-A169-7A8BE8B16EF3}" destId="{38F557F5-4CBD-4446-AA1A-C404201D014F}" srcOrd="0" destOrd="0" presId="urn:microsoft.com/office/officeart/2008/layout/TitlePictureLineup"/>
    <dgm:cxn modelId="{2DC33FFD-0E1E-4505-B389-36D6581D5805}" srcId="{676F3F97-AA76-4376-B44E-E34B1E21C954}" destId="{25288CF2-776A-47A6-806F-749E92DB1BE8}" srcOrd="2" destOrd="0" parTransId="{1AA61B57-CE6E-48E3-9D42-1F081BCE81B7}" sibTransId="{CD4FC511-8021-4111-B76D-D30A2A474CAA}"/>
    <dgm:cxn modelId="{68B4F9C9-3E11-4DF3-9B6C-8094D3369987}" type="presOf" srcId="{623C46D3-517E-435E-8253-99CC0B9A045B}" destId="{57ECFEFE-CA25-47C6-9D2C-3EE88EA700F1}" srcOrd="0" destOrd="0" presId="urn:microsoft.com/office/officeart/2008/layout/TitlePictureLineup"/>
    <dgm:cxn modelId="{EB561EEE-71C2-468E-977F-16BF1BBA4A45}" type="presOf" srcId="{676F3F97-AA76-4376-B44E-E34B1E21C954}" destId="{2221ED36-68C2-4B02-8C88-D12F92959622}" srcOrd="0" destOrd="0" presId="urn:microsoft.com/office/officeart/2008/layout/TitlePictureLineup"/>
    <dgm:cxn modelId="{F2345F4F-CB51-4C24-B486-2A203A9999A0}" srcId="{25288CF2-776A-47A6-806F-749E92DB1BE8}" destId="{38EC441F-C62F-49C5-A8B1-862834A50BD6}" srcOrd="2" destOrd="0" parTransId="{45CA7E95-5F90-47FC-8B02-932D0F2993C0}" sibTransId="{5C9E595C-2B4F-4986-A015-2C5410FF0F54}"/>
    <dgm:cxn modelId="{2AECC473-097E-4C11-85CE-DD7EB15EA134}" type="presOf" srcId="{6688669C-0F34-4896-B2FA-6B244E5820CB}" destId="{D9595913-51E1-474B-8ACA-D415C1B2D0B9}" srcOrd="0" destOrd="0" presId="urn:microsoft.com/office/officeart/2008/layout/TitlePictureLineup"/>
    <dgm:cxn modelId="{97385DF6-17AC-47B8-8A90-0020A53730E8}" srcId="{868841AF-41C6-4EF7-A169-7A8BE8B16EF3}" destId="{B9EF6B3C-C741-4F53-9210-98C956AD68CE}" srcOrd="1" destOrd="0" parTransId="{87BEA48F-44D9-4B88-90EF-64E79F4CC1D5}" sibTransId="{D5A53D4C-127E-4127-8ACE-8AAE0843F0F7}"/>
    <dgm:cxn modelId="{528E6329-D2A2-433A-8014-0AC87759129B}" type="presOf" srcId="{07532116-52C6-4EB0-8B40-D9CC39F6687B}" destId="{57ECFEFE-CA25-47C6-9D2C-3EE88EA700F1}" srcOrd="0" destOrd="1" presId="urn:microsoft.com/office/officeart/2008/layout/TitlePictureLineup"/>
    <dgm:cxn modelId="{06363DB8-665F-4223-ABA2-1CBA87FB91E4}" srcId="{97075780-1CF5-4865-BA7A-F3CE81A9D3E8}" destId="{F7EFF566-70C3-4C54-8A15-7CFC63E058BB}" srcOrd="2" destOrd="0" parTransId="{CF21B70C-DBCD-4E6F-8B73-246A30042DFC}" sibTransId="{908858A2-48B0-419E-987E-41D5DD6A1C08}"/>
    <dgm:cxn modelId="{70DD7EBA-6A16-4057-8349-1A3EF6171EFA}" type="presOf" srcId="{F539D598-A731-458F-819A-C22A9072DDDB}" destId="{D9595913-51E1-474B-8ACA-D415C1B2D0B9}" srcOrd="0" destOrd="1" presId="urn:microsoft.com/office/officeart/2008/layout/TitlePictureLineup"/>
    <dgm:cxn modelId="{F8CAEE21-0533-4E56-9A4E-63475349957B}" type="presOf" srcId="{97075780-1CF5-4865-BA7A-F3CE81A9D3E8}" destId="{8ADD5AD7-E471-48C5-A125-0675694A073E}" srcOrd="0" destOrd="0" presId="urn:microsoft.com/office/officeart/2008/layout/TitlePictureLineup"/>
    <dgm:cxn modelId="{43BC18DC-3468-4A66-AC83-29E76D2E66C1}" srcId="{676F3F97-AA76-4376-B44E-E34B1E21C954}" destId="{97075780-1CF5-4865-BA7A-F3CE81A9D3E8}" srcOrd="0" destOrd="0" parTransId="{58B41636-A8A6-4BC4-99CA-21721D976B73}" sibTransId="{8D57685E-A421-4DCF-ACD3-6C1213961EA9}"/>
    <dgm:cxn modelId="{30E4AF69-0363-473D-B871-3760B9E43832}" type="presOf" srcId="{25288CF2-776A-47A6-806F-749E92DB1BE8}" destId="{9CFD728D-EBF6-46B4-8575-1A1F8BA9108E}" srcOrd="0" destOrd="0" presId="urn:microsoft.com/office/officeart/2008/layout/TitlePictureLineup"/>
    <dgm:cxn modelId="{ADE0963E-D351-40A6-9D71-1EB0C855507B}" type="presOf" srcId="{154006CC-56A7-42E5-A236-7B73619D6B08}" destId="{CE892949-4656-4F38-9267-7013EEC3A5D1}" srcOrd="0" destOrd="0" presId="urn:microsoft.com/office/officeart/2008/layout/TitlePictureLineup"/>
    <dgm:cxn modelId="{ADAA4BD1-0F5A-4E65-8899-652868C7110D}" srcId="{25288CF2-776A-47A6-806F-749E92DB1BE8}" destId="{F539D598-A731-458F-819A-C22A9072DDDB}" srcOrd="1" destOrd="0" parTransId="{E2B9C3E7-9CAC-411E-8FE5-434CC9B926FE}" sibTransId="{431008E6-E7A1-4568-8B0D-5C357C013ABF}"/>
    <dgm:cxn modelId="{5918F909-C0CB-45D7-AF33-F4ED8263149B}" type="presOf" srcId="{F7EFF566-70C3-4C54-8A15-7CFC63E058BB}" destId="{57ECFEFE-CA25-47C6-9D2C-3EE88EA700F1}" srcOrd="0" destOrd="2" presId="urn:microsoft.com/office/officeart/2008/layout/TitlePictureLineup"/>
    <dgm:cxn modelId="{27289BD0-F6E0-44B6-B770-59EDACDAF9B5}" type="presParOf" srcId="{2221ED36-68C2-4B02-8C88-D12F92959622}" destId="{78CD7F65-3FE1-4F33-A86C-8540B0EBBACB}" srcOrd="0" destOrd="0" presId="urn:microsoft.com/office/officeart/2008/layout/TitlePictureLineup"/>
    <dgm:cxn modelId="{64BC7F70-322D-4CD2-B8E1-3DEAE014351A}" type="presParOf" srcId="{78CD7F65-3FE1-4F33-A86C-8540B0EBBACB}" destId="{76458CBA-0D9F-4056-B419-8564DC8F4B9C}" srcOrd="0" destOrd="0" presId="urn:microsoft.com/office/officeart/2008/layout/TitlePictureLineup"/>
    <dgm:cxn modelId="{27CFAE9D-8C14-4614-A0A7-67638DC1B158}" type="presParOf" srcId="{78CD7F65-3FE1-4F33-A86C-8540B0EBBACB}" destId="{228E4162-9435-43C1-AF1E-8D9C87A99C17}" srcOrd="1" destOrd="0" presId="urn:microsoft.com/office/officeart/2008/layout/TitlePictureLineup"/>
    <dgm:cxn modelId="{44F691DC-9BD7-4EF9-9319-1D57D0010DB1}" type="presParOf" srcId="{78CD7F65-3FE1-4F33-A86C-8540B0EBBACB}" destId="{57ECFEFE-CA25-47C6-9D2C-3EE88EA700F1}" srcOrd="2" destOrd="0" presId="urn:microsoft.com/office/officeart/2008/layout/TitlePictureLineup"/>
    <dgm:cxn modelId="{D436210F-AB98-4FA9-9668-D65DEB7C1CC3}" type="presParOf" srcId="{78CD7F65-3FE1-4F33-A86C-8540B0EBBACB}" destId="{8ADD5AD7-E471-48C5-A125-0675694A073E}" srcOrd="3" destOrd="0" presId="urn:microsoft.com/office/officeart/2008/layout/TitlePictureLineup"/>
    <dgm:cxn modelId="{D7FCBB3B-3C3B-4434-B877-F4D832105765}" type="presParOf" srcId="{2221ED36-68C2-4B02-8C88-D12F92959622}" destId="{6F29FB4F-7757-477C-BF30-299D4BDAF37F}" srcOrd="1" destOrd="0" presId="urn:microsoft.com/office/officeart/2008/layout/TitlePictureLineup"/>
    <dgm:cxn modelId="{63A24056-F455-45FB-A824-3B5DF7EE8432}" type="presParOf" srcId="{2221ED36-68C2-4B02-8C88-D12F92959622}" destId="{C42CFF28-4FC5-42A1-8000-4522BB3B71CB}" srcOrd="2" destOrd="0" presId="urn:microsoft.com/office/officeart/2008/layout/TitlePictureLineup"/>
    <dgm:cxn modelId="{D5503038-F5AC-4548-A8A7-8386E284CCF5}" type="presParOf" srcId="{C42CFF28-4FC5-42A1-8000-4522BB3B71CB}" destId="{36E8A224-5274-4CBE-B45D-9E66D4A3288A}" srcOrd="0" destOrd="0" presId="urn:microsoft.com/office/officeart/2008/layout/TitlePictureLineup"/>
    <dgm:cxn modelId="{C0FD6EA5-E866-4185-BA9E-67E86DFF83A9}" type="presParOf" srcId="{C42CFF28-4FC5-42A1-8000-4522BB3B71CB}" destId="{4D496F37-73B5-4485-94E8-FBE26A8AF6A8}" srcOrd="1" destOrd="0" presId="urn:microsoft.com/office/officeart/2008/layout/TitlePictureLineup"/>
    <dgm:cxn modelId="{9C41A356-2E34-4796-BFDF-4D6EDBAEC18F}" type="presParOf" srcId="{C42CFF28-4FC5-42A1-8000-4522BB3B71CB}" destId="{CE892949-4656-4F38-9267-7013EEC3A5D1}" srcOrd="2" destOrd="0" presId="urn:microsoft.com/office/officeart/2008/layout/TitlePictureLineup"/>
    <dgm:cxn modelId="{7760E7AB-1ED4-444E-9B7C-F707F76DBCE4}" type="presParOf" srcId="{C42CFF28-4FC5-42A1-8000-4522BB3B71CB}" destId="{38F557F5-4CBD-4446-AA1A-C404201D014F}" srcOrd="3" destOrd="0" presId="urn:microsoft.com/office/officeart/2008/layout/TitlePictureLineup"/>
    <dgm:cxn modelId="{8AF80EDB-3099-4689-9B6F-8D50FF2C8DE0}" type="presParOf" srcId="{2221ED36-68C2-4B02-8C88-D12F92959622}" destId="{5946BD9B-BE9D-462C-8BF0-92B20BB66840}" srcOrd="3" destOrd="0" presId="urn:microsoft.com/office/officeart/2008/layout/TitlePictureLineup"/>
    <dgm:cxn modelId="{B8B1F5C1-5AFE-436D-9327-F34F8E9FA65F}" type="presParOf" srcId="{2221ED36-68C2-4B02-8C88-D12F92959622}" destId="{DA9B4F2C-DA67-4BCB-91A6-89DC9FB5D328}" srcOrd="4" destOrd="0" presId="urn:microsoft.com/office/officeart/2008/layout/TitlePictureLineup"/>
    <dgm:cxn modelId="{953A63D8-7960-4922-904E-7D71A7B5D032}" type="presParOf" srcId="{DA9B4F2C-DA67-4BCB-91A6-89DC9FB5D328}" destId="{20687930-0D4B-42C9-87DF-D164DCC5A4D3}" srcOrd="0" destOrd="0" presId="urn:microsoft.com/office/officeart/2008/layout/TitlePictureLineup"/>
    <dgm:cxn modelId="{80A93CCF-CC98-47C7-9C5B-A9B36B921C37}" type="presParOf" srcId="{DA9B4F2C-DA67-4BCB-91A6-89DC9FB5D328}" destId="{68D8D45F-DC2A-4880-9605-3E59688EE092}" srcOrd="1" destOrd="0" presId="urn:microsoft.com/office/officeart/2008/layout/TitlePictureLineup"/>
    <dgm:cxn modelId="{BF9F7219-636F-4C00-85B7-DC24F66BDD5C}" type="presParOf" srcId="{DA9B4F2C-DA67-4BCB-91A6-89DC9FB5D328}" destId="{D9595913-51E1-474B-8ACA-D415C1B2D0B9}" srcOrd="2" destOrd="0" presId="urn:microsoft.com/office/officeart/2008/layout/TitlePictureLineup"/>
    <dgm:cxn modelId="{F4AD4723-01C7-4149-8BEC-761A7919A3AA}" type="presParOf" srcId="{DA9B4F2C-DA67-4BCB-91A6-89DC9FB5D328}" destId="{9CFD728D-EBF6-46B4-8575-1A1F8BA9108E}"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76F3F97-AA76-4376-B44E-E34B1E21C954}" type="doc">
      <dgm:prSet loTypeId="urn:microsoft.com/office/officeart/2008/layout/TitlePictureLineup" loCatId="picture" qsTypeId="urn:microsoft.com/office/officeart/2005/8/quickstyle/simple1" qsCatId="simple" csTypeId="urn:microsoft.com/office/officeart/2005/8/colors/accent1_3" csCatId="accent1" phldr="1"/>
      <dgm:spPr/>
    </dgm:pt>
    <dgm:pt modelId="{97075780-1CF5-4865-BA7A-F3CE81A9D3E8}">
      <dgm:prSet phldrT="[Text]"/>
      <dgm:spPr/>
      <dgm:t>
        <a:bodyPr/>
        <a:lstStyle/>
        <a:p>
          <a:r>
            <a:rPr lang="en-US" dirty="0" smtClean="0">
              <a:latin typeface="Franklin Gothic Medium Cond" panose="020B0606030402020204" pitchFamily="34" charset="0"/>
            </a:rPr>
            <a:t>CBDR</a:t>
          </a:r>
          <a:endParaRPr lang="en-US" dirty="0">
            <a:latin typeface="Franklin Gothic Medium Cond" panose="020B0606030402020204" pitchFamily="34" charset="0"/>
          </a:endParaRPr>
        </a:p>
      </dgm:t>
    </dgm:pt>
    <dgm:pt modelId="{58B41636-A8A6-4BC4-99CA-21721D976B73}" type="parTrans" cxnId="{43BC18DC-3468-4A66-AC83-29E76D2E66C1}">
      <dgm:prSet/>
      <dgm:spPr/>
      <dgm:t>
        <a:bodyPr/>
        <a:lstStyle/>
        <a:p>
          <a:endParaRPr lang="en-US"/>
        </a:p>
      </dgm:t>
    </dgm:pt>
    <dgm:pt modelId="{8D57685E-A421-4DCF-ACD3-6C1213961EA9}" type="sibTrans" cxnId="{43BC18DC-3468-4A66-AC83-29E76D2E66C1}">
      <dgm:prSet/>
      <dgm:spPr/>
      <dgm:t>
        <a:bodyPr/>
        <a:lstStyle/>
        <a:p>
          <a:endParaRPr lang="en-US"/>
        </a:p>
      </dgm:t>
    </dgm:pt>
    <dgm:pt modelId="{868841AF-41C6-4EF7-A169-7A8BE8B16EF3}">
      <dgm:prSet phldrT="[Text]"/>
      <dgm:spPr/>
      <dgm:t>
        <a:bodyPr/>
        <a:lstStyle/>
        <a:p>
          <a:r>
            <a:rPr lang="en-US" dirty="0" smtClean="0">
              <a:latin typeface="Franklin Gothic Medium Cond" panose="020B0606030402020204" pitchFamily="34" charset="0"/>
            </a:rPr>
            <a:t>Funding</a:t>
          </a:r>
          <a:endParaRPr lang="en-US" dirty="0">
            <a:latin typeface="Franklin Gothic Medium Cond" panose="020B0606030402020204" pitchFamily="34" charset="0"/>
          </a:endParaRPr>
        </a:p>
      </dgm:t>
    </dgm:pt>
    <dgm:pt modelId="{608D62C6-4132-461E-B19C-AC5534D58FE2}" type="parTrans" cxnId="{2A104A3B-B5BF-4DA3-942D-11EBA6F8655A}">
      <dgm:prSet/>
      <dgm:spPr/>
      <dgm:t>
        <a:bodyPr/>
        <a:lstStyle/>
        <a:p>
          <a:endParaRPr lang="en-US"/>
        </a:p>
      </dgm:t>
    </dgm:pt>
    <dgm:pt modelId="{48457093-A8C3-488B-8B04-DE1FC7C77CFC}" type="sibTrans" cxnId="{2A104A3B-B5BF-4DA3-942D-11EBA6F8655A}">
      <dgm:prSet/>
      <dgm:spPr/>
      <dgm:t>
        <a:bodyPr/>
        <a:lstStyle/>
        <a:p>
          <a:endParaRPr lang="en-US"/>
        </a:p>
      </dgm:t>
    </dgm:pt>
    <dgm:pt modelId="{25288CF2-776A-47A6-806F-749E92DB1BE8}">
      <dgm:prSet phldrT="[Text]"/>
      <dgm:spPr/>
      <dgm:t>
        <a:bodyPr/>
        <a:lstStyle/>
        <a:p>
          <a:r>
            <a:rPr lang="en-US" dirty="0" smtClean="0">
              <a:latin typeface="Franklin Gothic Medium Cond" panose="020B0606030402020204" pitchFamily="34" charset="0"/>
            </a:rPr>
            <a:t>Tech Transfer</a:t>
          </a:r>
          <a:endParaRPr lang="en-US" dirty="0">
            <a:latin typeface="Franklin Gothic Medium Cond" panose="020B0606030402020204" pitchFamily="34" charset="0"/>
          </a:endParaRPr>
        </a:p>
      </dgm:t>
    </dgm:pt>
    <dgm:pt modelId="{1AA61B57-CE6E-48E3-9D42-1F081BCE81B7}" type="parTrans" cxnId="{2DC33FFD-0E1E-4505-B389-36D6581D5805}">
      <dgm:prSet/>
      <dgm:spPr/>
      <dgm:t>
        <a:bodyPr/>
        <a:lstStyle/>
        <a:p>
          <a:endParaRPr lang="en-US"/>
        </a:p>
      </dgm:t>
    </dgm:pt>
    <dgm:pt modelId="{CD4FC511-8021-4111-B76D-D30A2A474CAA}" type="sibTrans" cxnId="{2DC33FFD-0E1E-4505-B389-36D6581D5805}">
      <dgm:prSet/>
      <dgm:spPr/>
      <dgm:t>
        <a:bodyPr/>
        <a:lstStyle/>
        <a:p>
          <a:endParaRPr lang="en-US"/>
        </a:p>
      </dgm:t>
    </dgm:pt>
    <dgm:pt modelId="{623C46D3-517E-435E-8253-99CC0B9A045B}">
      <dgm:prSet phldrT="[Text]"/>
      <dgm:spPr/>
      <dgm:t>
        <a:bodyPr/>
        <a:lstStyle/>
        <a:p>
          <a:r>
            <a:rPr lang="en-US" dirty="0" smtClean="0">
              <a:latin typeface="Franklin Gothic Medium Cond" panose="020B0606030402020204" pitchFamily="34" charset="0"/>
            </a:rPr>
            <a:t>Yet to reap fruits</a:t>
          </a:r>
          <a:endParaRPr lang="en-US" dirty="0">
            <a:latin typeface="Franklin Gothic Medium Cond" panose="020B0606030402020204" pitchFamily="34" charset="0"/>
          </a:endParaRPr>
        </a:p>
      </dgm:t>
    </dgm:pt>
    <dgm:pt modelId="{DC2BFBAF-E73D-461D-9801-9E1B9EB019F3}" type="parTrans" cxnId="{8692C1BF-2D51-45ED-B844-1AE316E3239D}">
      <dgm:prSet/>
      <dgm:spPr/>
      <dgm:t>
        <a:bodyPr/>
        <a:lstStyle/>
        <a:p>
          <a:endParaRPr lang="en-US"/>
        </a:p>
      </dgm:t>
    </dgm:pt>
    <dgm:pt modelId="{6976D32B-A509-411B-AA17-4C938E9A67EC}" type="sibTrans" cxnId="{8692C1BF-2D51-45ED-B844-1AE316E3239D}">
      <dgm:prSet/>
      <dgm:spPr/>
      <dgm:t>
        <a:bodyPr/>
        <a:lstStyle/>
        <a:p>
          <a:endParaRPr lang="en-US"/>
        </a:p>
      </dgm:t>
    </dgm:pt>
    <dgm:pt modelId="{07532116-52C6-4EB0-8B40-D9CC39F6687B}">
      <dgm:prSet phldrT="[Text]"/>
      <dgm:spPr/>
      <dgm:t>
        <a:bodyPr/>
        <a:lstStyle/>
        <a:p>
          <a:r>
            <a:rPr lang="en-US" dirty="0" smtClean="0">
              <a:latin typeface="Franklin Gothic Medium Cond" panose="020B0606030402020204" pitchFamily="34" charset="0"/>
            </a:rPr>
            <a:t>poverty</a:t>
          </a:r>
          <a:endParaRPr lang="en-US" dirty="0">
            <a:latin typeface="Franklin Gothic Medium Cond" panose="020B0606030402020204" pitchFamily="34" charset="0"/>
          </a:endParaRPr>
        </a:p>
      </dgm:t>
    </dgm:pt>
    <dgm:pt modelId="{F4B5B32C-BBBC-4C2B-8CD3-16130C845297}" type="parTrans" cxnId="{35EB9EDF-35DD-4D55-88DD-6010EE4832DB}">
      <dgm:prSet/>
      <dgm:spPr/>
      <dgm:t>
        <a:bodyPr/>
        <a:lstStyle/>
        <a:p>
          <a:endParaRPr lang="en-US"/>
        </a:p>
      </dgm:t>
    </dgm:pt>
    <dgm:pt modelId="{5B137E56-728F-4BFB-AAA9-F0B14FF55167}" type="sibTrans" cxnId="{35EB9EDF-35DD-4D55-88DD-6010EE4832DB}">
      <dgm:prSet/>
      <dgm:spPr/>
      <dgm:t>
        <a:bodyPr/>
        <a:lstStyle/>
        <a:p>
          <a:endParaRPr lang="en-US"/>
        </a:p>
      </dgm:t>
    </dgm:pt>
    <dgm:pt modelId="{F7EFF566-70C3-4C54-8A15-7CFC63E058BB}">
      <dgm:prSet phldrT="[Text]"/>
      <dgm:spPr/>
      <dgm:t>
        <a:bodyPr/>
        <a:lstStyle/>
        <a:p>
          <a:r>
            <a:rPr lang="en-US" dirty="0" smtClean="0">
              <a:latin typeface="Franklin Gothic Medium Cond" panose="020B0606030402020204" pitchFamily="34" charset="0"/>
            </a:rPr>
            <a:t>Energy access to all</a:t>
          </a:r>
          <a:endParaRPr lang="en-US" dirty="0">
            <a:latin typeface="Franklin Gothic Medium Cond" panose="020B0606030402020204" pitchFamily="34" charset="0"/>
          </a:endParaRPr>
        </a:p>
      </dgm:t>
    </dgm:pt>
    <dgm:pt modelId="{CF21B70C-DBCD-4E6F-8B73-246A30042DFC}" type="parTrans" cxnId="{06363DB8-665F-4223-ABA2-1CBA87FB91E4}">
      <dgm:prSet/>
      <dgm:spPr/>
      <dgm:t>
        <a:bodyPr/>
        <a:lstStyle/>
        <a:p>
          <a:endParaRPr lang="en-US"/>
        </a:p>
      </dgm:t>
    </dgm:pt>
    <dgm:pt modelId="{908858A2-48B0-419E-987E-41D5DD6A1C08}" type="sibTrans" cxnId="{06363DB8-665F-4223-ABA2-1CBA87FB91E4}">
      <dgm:prSet/>
      <dgm:spPr/>
      <dgm:t>
        <a:bodyPr/>
        <a:lstStyle/>
        <a:p>
          <a:endParaRPr lang="en-US"/>
        </a:p>
      </dgm:t>
    </dgm:pt>
    <dgm:pt modelId="{154006CC-56A7-42E5-A236-7B73619D6B08}">
      <dgm:prSet phldrT="[Text]"/>
      <dgm:spPr/>
      <dgm:t>
        <a:bodyPr/>
        <a:lstStyle/>
        <a:p>
          <a:r>
            <a:rPr lang="en-US" dirty="0" smtClean="0">
              <a:latin typeface="Franklin Gothic Medium Cond" panose="020B0606030402020204" pitchFamily="34" charset="0"/>
            </a:rPr>
            <a:t>50:50</a:t>
          </a:r>
          <a:endParaRPr lang="en-US" dirty="0">
            <a:latin typeface="Franklin Gothic Medium Cond" panose="020B0606030402020204" pitchFamily="34" charset="0"/>
          </a:endParaRPr>
        </a:p>
      </dgm:t>
    </dgm:pt>
    <dgm:pt modelId="{4E3D963E-FCA8-4456-84EB-3BB9A8F08663}" type="parTrans" cxnId="{B7609206-DAD1-4D12-8C06-15A80F7C5E09}">
      <dgm:prSet/>
      <dgm:spPr/>
      <dgm:t>
        <a:bodyPr/>
        <a:lstStyle/>
        <a:p>
          <a:endParaRPr lang="en-US"/>
        </a:p>
      </dgm:t>
    </dgm:pt>
    <dgm:pt modelId="{5CFBD461-E590-4F10-A1E2-F9EDDB0B40F4}" type="sibTrans" cxnId="{B7609206-DAD1-4D12-8C06-15A80F7C5E09}">
      <dgm:prSet/>
      <dgm:spPr/>
      <dgm:t>
        <a:bodyPr/>
        <a:lstStyle/>
        <a:p>
          <a:endParaRPr lang="en-US"/>
        </a:p>
      </dgm:t>
    </dgm:pt>
    <dgm:pt modelId="{B9EF6B3C-C741-4F53-9210-98C956AD68CE}">
      <dgm:prSet phldrT="[Text]"/>
      <dgm:spPr/>
      <dgm:t>
        <a:bodyPr/>
        <a:lstStyle/>
        <a:p>
          <a:r>
            <a:rPr lang="en-US" dirty="0" smtClean="0">
              <a:latin typeface="Franklin Gothic Medium Cond" panose="020B0606030402020204" pitchFamily="34" charset="0"/>
            </a:rPr>
            <a:t>Adaptation</a:t>
          </a:r>
          <a:endParaRPr lang="en-US" dirty="0">
            <a:latin typeface="Franklin Gothic Medium Cond" panose="020B0606030402020204" pitchFamily="34" charset="0"/>
          </a:endParaRPr>
        </a:p>
      </dgm:t>
    </dgm:pt>
    <dgm:pt modelId="{87BEA48F-44D9-4B88-90EF-64E79F4CC1D5}" type="parTrans" cxnId="{97385DF6-17AC-47B8-8A90-0020A53730E8}">
      <dgm:prSet/>
      <dgm:spPr/>
      <dgm:t>
        <a:bodyPr/>
        <a:lstStyle/>
        <a:p>
          <a:endParaRPr lang="en-US"/>
        </a:p>
      </dgm:t>
    </dgm:pt>
    <dgm:pt modelId="{D5A53D4C-127E-4127-8ACE-8AAE0843F0F7}" type="sibTrans" cxnId="{97385DF6-17AC-47B8-8A90-0020A53730E8}">
      <dgm:prSet/>
      <dgm:spPr/>
      <dgm:t>
        <a:bodyPr/>
        <a:lstStyle/>
        <a:p>
          <a:endParaRPr lang="en-US"/>
        </a:p>
      </dgm:t>
    </dgm:pt>
    <dgm:pt modelId="{4ECE23F5-5093-4C39-B177-B53DB00D8B92}">
      <dgm:prSet phldrT="[Text]"/>
      <dgm:spPr/>
      <dgm:t>
        <a:bodyPr/>
        <a:lstStyle/>
        <a:p>
          <a:r>
            <a:rPr lang="en-US" dirty="0" smtClean="0">
              <a:latin typeface="Franklin Gothic Medium Cond" panose="020B0606030402020204" pitchFamily="34" charset="0"/>
            </a:rPr>
            <a:t>Mitigation</a:t>
          </a:r>
          <a:endParaRPr lang="en-US" dirty="0">
            <a:latin typeface="Franklin Gothic Medium Cond" panose="020B0606030402020204" pitchFamily="34" charset="0"/>
          </a:endParaRPr>
        </a:p>
      </dgm:t>
    </dgm:pt>
    <dgm:pt modelId="{900BDC99-99A3-4BB1-8F00-5B9305F1350D}" type="parTrans" cxnId="{60114950-30DC-48BD-A29F-611D02FB187B}">
      <dgm:prSet/>
      <dgm:spPr/>
      <dgm:t>
        <a:bodyPr/>
        <a:lstStyle/>
        <a:p>
          <a:endParaRPr lang="en-US"/>
        </a:p>
      </dgm:t>
    </dgm:pt>
    <dgm:pt modelId="{E813311B-38D5-484D-93FF-A36188C41774}" type="sibTrans" cxnId="{60114950-30DC-48BD-A29F-611D02FB187B}">
      <dgm:prSet/>
      <dgm:spPr/>
      <dgm:t>
        <a:bodyPr/>
        <a:lstStyle/>
        <a:p>
          <a:endParaRPr lang="en-US"/>
        </a:p>
      </dgm:t>
    </dgm:pt>
    <dgm:pt modelId="{F539D598-A731-458F-819A-C22A9072DDDB}">
      <dgm:prSet phldrT="[Text]"/>
      <dgm:spPr/>
      <dgm:t>
        <a:bodyPr/>
        <a:lstStyle/>
        <a:p>
          <a:r>
            <a:rPr lang="en-US" dirty="0" smtClean="0">
              <a:latin typeface="Franklin Gothic Medium Cond" panose="020B0606030402020204" pitchFamily="34" charset="0"/>
            </a:rPr>
            <a:t>IPR</a:t>
          </a:r>
          <a:endParaRPr lang="en-US" dirty="0">
            <a:latin typeface="Franklin Gothic Medium Cond" panose="020B0606030402020204" pitchFamily="34" charset="0"/>
          </a:endParaRPr>
        </a:p>
      </dgm:t>
    </dgm:pt>
    <dgm:pt modelId="{E2B9C3E7-9CAC-411E-8FE5-434CC9B926FE}" type="parTrans" cxnId="{ADAA4BD1-0F5A-4E65-8899-652868C7110D}">
      <dgm:prSet/>
      <dgm:spPr/>
      <dgm:t>
        <a:bodyPr/>
        <a:lstStyle/>
        <a:p>
          <a:endParaRPr lang="en-US"/>
        </a:p>
      </dgm:t>
    </dgm:pt>
    <dgm:pt modelId="{431008E6-E7A1-4568-8B0D-5C357C013ABF}" type="sibTrans" cxnId="{ADAA4BD1-0F5A-4E65-8899-652868C7110D}">
      <dgm:prSet/>
      <dgm:spPr/>
      <dgm:t>
        <a:bodyPr/>
        <a:lstStyle/>
        <a:p>
          <a:endParaRPr lang="en-US"/>
        </a:p>
      </dgm:t>
    </dgm:pt>
    <dgm:pt modelId="{38EC441F-C62F-49C5-A8B1-862834A50BD6}">
      <dgm:prSet phldrT="[Text]"/>
      <dgm:spPr/>
      <dgm:t>
        <a:bodyPr/>
        <a:lstStyle/>
        <a:p>
          <a:r>
            <a:rPr lang="en-US" dirty="0" smtClean="0">
              <a:latin typeface="Franklin Gothic Medium Cond" panose="020B0606030402020204" pitchFamily="34" charset="0"/>
            </a:rPr>
            <a:t>Price tag</a:t>
          </a:r>
          <a:endParaRPr lang="en-US" dirty="0">
            <a:latin typeface="Franklin Gothic Medium Cond" panose="020B0606030402020204" pitchFamily="34" charset="0"/>
          </a:endParaRPr>
        </a:p>
      </dgm:t>
    </dgm:pt>
    <dgm:pt modelId="{45CA7E95-5F90-47FC-8B02-932D0F2993C0}" type="parTrans" cxnId="{F2345F4F-CB51-4C24-B486-2A203A9999A0}">
      <dgm:prSet/>
      <dgm:spPr/>
      <dgm:t>
        <a:bodyPr/>
        <a:lstStyle/>
        <a:p>
          <a:endParaRPr lang="en-US"/>
        </a:p>
      </dgm:t>
    </dgm:pt>
    <dgm:pt modelId="{5C9E595C-2B4F-4986-A015-2C5410FF0F54}" type="sibTrans" cxnId="{F2345F4F-CB51-4C24-B486-2A203A9999A0}">
      <dgm:prSet/>
      <dgm:spPr/>
      <dgm:t>
        <a:bodyPr/>
        <a:lstStyle/>
        <a:p>
          <a:endParaRPr lang="en-US"/>
        </a:p>
      </dgm:t>
    </dgm:pt>
    <dgm:pt modelId="{6688669C-0F34-4896-B2FA-6B244E5820CB}">
      <dgm:prSet phldrT="[Text]"/>
      <dgm:spPr/>
      <dgm:t>
        <a:bodyPr/>
        <a:lstStyle/>
        <a:p>
          <a:r>
            <a:rPr lang="en-US" dirty="0" smtClean="0">
              <a:latin typeface="Franklin Gothic Medium Cond" panose="020B0606030402020204" pitchFamily="34" charset="0"/>
            </a:rPr>
            <a:t>1</a:t>
          </a:r>
          <a:r>
            <a:rPr lang="en-US" baseline="30000" dirty="0" smtClean="0">
              <a:latin typeface="Franklin Gothic Medium Cond" panose="020B0606030402020204" pitchFamily="34" charset="0"/>
            </a:rPr>
            <a:t>st</a:t>
          </a:r>
          <a:r>
            <a:rPr lang="en-US" dirty="0" smtClean="0">
              <a:latin typeface="Franklin Gothic Medium Cond" panose="020B0606030402020204" pitchFamily="34" charset="0"/>
            </a:rPr>
            <a:t> world do it</a:t>
          </a:r>
          <a:endParaRPr lang="en-US" dirty="0">
            <a:latin typeface="Franklin Gothic Medium Cond" panose="020B0606030402020204" pitchFamily="34" charset="0"/>
          </a:endParaRPr>
        </a:p>
      </dgm:t>
    </dgm:pt>
    <dgm:pt modelId="{CAA71B9E-FE02-49FC-89B7-07CF92A7B7A5}" type="parTrans" cxnId="{12831688-4E08-47C4-B280-F23EF182B5BE}">
      <dgm:prSet/>
      <dgm:spPr/>
      <dgm:t>
        <a:bodyPr/>
        <a:lstStyle/>
        <a:p>
          <a:endParaRPr lang="en-US"/>
        </a:p>
      </dgm:t>
    </dgm:pt>
    <dgm:pt modelId="{26715B49-B839-4307-BA87-0900D5B4F782}" type="sibTrans" cxnId="{12831688-4E08-47C4-B280-F23EF182B5BE}">
      <dgm:prSet/>
      <dgm:spPr/>
      <dgm:t>
        <a:bodyPr/>
        <a:lstStyle/>
        <a:p>
          <a:endParaRPr lang="en-US"/>
        </a:p>
      </dgm:t>
    </dgm:pt>
    <dgm:pt modelId="{2221ED36-68C2-4B02-8C88-D12F92959622}" type="pres">
      <dgm:prSet presAssocID="{676F3F97-AA76-4376-B44E-E34B1E21C954}" presName="Name0" presStyleCnt="0">
        <dgm:presLayoutVars>
          <dgm:dir/>
        </dgm:presLayoutVars>
      </dgm:prSet>
      <dgm:spPr/>
    </dgm:pt>
    <dgm:pt modelId="{78CD7F65-3FE1-4F33-A86C-8540B0EBBACB}" type="pres">
      <dgm:prSet presAssocID="{97075780-1CF5-4865-BA7A-F3CE81A9D3E8}" presName="composite" presStyleCnt="0"/>
      <dgm:spPr/>
    </dgm:pt>
    <dgm:pt modelId="{76458CBA-0D9F-4056-B419-8564DC8F4B9C}" type="pres">
      <dgm:prSet presAssocID="{97075780-1CF5-4865-BA7A-F3CE81A9D3E8}" presName="Accent" presStyleLbl="alignAcc1" presStyleIdx="0" presStyleCnt="3"/>
      <dgm:spPr/>
    </dgm:pt>
    <dgm:pt modelId="{228E4162-9435-43C1-AF1E-8D9C87A99C17}" type="pres">
      <dgm:prSet presAssocID="{97075780-1CF5-4865-BA7A-F3CE81A9D3E8}" presName="Image" presStyleLbl="node1" presStyleIdx="0" presStyleCnt="3" custScaleX="119115"/>
      <dgm:spPr>
        <a:blipFill rotWithShape="1">
          <a:blip xmlns:r="http://schemas.openxmlformats.org/officeDocument/2006/relationships" r:embed="rId1"/>
          <a:stretch>
            <a:fillRect/>
          </a:stretch>
        </a:blipFill>
      </dgm:spPr>
    </dgm:pt>
    <dgm:pt modelId="{57ECFEFE-CA25-47C6-9D2C-3EE88EA700F1}" type="pres">
      <dgm:prSet presAssocID="{97075780-1CF5-4865-BA7A-F3CE81A9D3E8}" presName="Child" presStyleLbl="revTx" presStyleIdx="0" presStyleCnt="3">
        <dgm:presLayoutVars>
          <dgm:bulletEnabled val="1"/>
        </dgm:presLayoutVars>
      </dgm:prSet>
      <dgm:spPr/>
      <dgm:t>
        <a:bodyPr/>
        <a:lstStyle/>
        <a:p>
          <a:endParaRPr lang="en-US"/>
        </a:p>
      </dgm:t>
    </dgm:pt>
    <dgm:pt modelId="{8ADD5AD7-E471-48C5-A125-0675694A073E}" type="pres">
      <dgm:prSet presAssocID="{97075780-1CF5-4865-BA7A-F3CE81A9D3E8}" presName="Parent" presStyleLbl="alignNode1" presStyleIdx="0" presStyleCnt="3">
        <dgm:presLayoutVars>
          <dgm:bulletEnabled val="1"/>
        </dgm:presLayoutVars>
      </dgm:prSet>
      <dgm:spPr/>
      <dgm:t>
        <a:bodyPr/>
        <a:lstStyle/>
        <a:p>
          <a:endParaRPr lang="en-US"/>
        </a:p>
      </dgm:t>
    </dgm:pt>
    <dgm:pt modelId="{6F29FB4F-7757-477C-BF30-299D4BDAF37F}" type="pres">
      <dgm:prSet presAssocID="{8D57685E-A421-4DCF-ACD3-6C1213961EA9}" presName="sibTrans" presStyleCnt="0"/>
      <dgm:spPr/>
    </dgm:pt>
    <dgm:pt modelId="{C42CFF28-4FC5-42A1-8000-4522BB3B71CB}" type="pres">
      <dgm:prSet presAssocID="{868841AF-41C6-4EF7-A169-7A8BE8B16EF3}" presName="composite" presStyleCnt="0"/>
      <dgm:spPr/>
    </dgm:pt>
    <dgm:pt modelId="{36E8A224-5274-4CBE-B45D-9E66D4A3288A}" type="pres">
      <dgm:prSet presAssocID="{868841AF-41C6-4EF7-A169-7A8BE8B16EF3}" presName="Accent" presStyleLbl="alignAcc1" presStyleIdx="1" presStyleCnt="3"/>
      <dgm:spPr/>
    </dgm:pt>
    <dgm:pt modelId="{4D496F37-73B5-4485-94E8-FBE26A8AF6A8}" type="pres">
      <dgm:prSet presAssocID="{868841AF-41C6-4EF7-A169-7A8BE8B16EF3}" presName="Image" presStyleLbl="node1" presStyleIdx="1" presStyleCnt="3"/>
      <dgm:spPr>
        <a:blipFill rotWithShape="1">
          <a:blip xmlns:r="http://schemas.openxmlformats.org/officeDocument/2006/relationships" r:embed="rId2"/>
          <a:stretch>
            <a:fillRect/>
          </a:stretch>
        </a:blipFill>
      </dgm:spPr>
    </dgm:pt>
    <dgm:pt modelId="{CE892949-4656-4F38-9267-7013EEC3A5D1}" type="pres">
      <dgm:prSet presAssocID="{868841AF-41C6-4EF7-A169-7A8BE8B16EF3}" presName="Child" presStyleLbl="revTx" presStyleIdx="1" presStyleCnt="3">
        <dgm:presLayoutVars>
          <dgm:bulletEnabled val="1"/>
        </dgm:presLayoutVars>
      </dgm:prSet>
      <dgm:spPr/>
      <dgm:t>
        <a:bodyPr/>
        <a:lstStyle/>
        <a:p>
          <a:endParaRPr lang="en-US"/>
        </a:p>
      </dgm:t>
    </dgm:pt>
    <dgm:pt modelId="{38F557F5-4CBD-4446-AA1A-C404201D014F}" type="pres">
      <dgm:prSet presAssocID="{868841AF-41C6-4EF7-A169-7A8BE8B16EF3}" presName="Parent" presStyleLbl="alignNode1" presStyleIdx="1" presStyleCnt="3">
        <dgm:presLayoutVars>
          <dgm:bulletEnabled val="1"/>
        </dgm:presLayoutVars>
      </dgm:prSet>
      <dgm:spPr/>
      <dgm:t>
        <a:bodyPr/>
        <a:lstStyle/>
        <a:p>
          <a:endParaRPr lang="en-US"/>
        </a:p>
      </dgm:t>
    </dgm:pt>
    <dgm:pt modelId="{5946BD9B-BE9D-462C-8BF0-92B20BB66840}" type="pres">
      <dgm:prSet presAssocID="{48457093-A8C3-488B-8B04-DE1FC7C77CFC}" presName="sibTrans" presStyleCnt="0"/>
      <dgm:spPr/>
    </dgm:pt>
    <dgm:pt modelId="{DA9B4F2C-DA67-4BCB-91A6-89DC9FB5D328}" type="pres">
      <dgm:prSet presAssocID="{25288CF2-776A-47A6-806F-749E92DB1BE8}" presName="composite" presStyleCnt="0"/>
      <dgm:spPr/>
    </dgm:pt>
    <dgm:pt modelId="{20687930-0D4B-42C9-87DF-D164DCC5A4D3}" type="pres">
      <dgm:prSet presAssocID="{25288CF2-776A-47A6-806F-749E92DB1BE8}" presName="Accent" presStyleLbl="alignAcc1" presStyleIdx="2" presStyleCnt="3"/>
      <dgm:spPr/>
    </dgm:pt>
    <dgm:pt modelId="{68D8D45F-DC2A-4880-9605-3E59688EE092}" type="pres">
      <dgm:prSet presAssocID="{25288CF2-776A-47A6-806F-749E92DB1BE8}" presName="Image" presStyleLbl="node1" presStyleIdx="2" presStyleCnt="3" custScaleX="66522"/>
      <dgm:spPr>
        <a:blipFill rotWithShape="1">
          <a:blip xmlns:r="http://schemas.openxmlformats.org/officeDocument/2006/relationships" r:embed="rId3"/>
          <a:stretch>
            <a:fillRect/>
          </a:stretch>
        </a:blipFill>
      </dgm:spPr>
      <dgm:t>
        <a:bodyPr/>
        <a:lstStyle/>
        <a:p>
          <a:endParaRPr lang="en-US"/>
        </a:p>
      </dgm:t>
    </dgm:pt>
    <dgm:pt modelId="{D9595913-51E1-474B-8ACA-D415C1B2D0B9}" type="pres">
      <dgm:prSet presAssocID="{25288CF2-776A-47A6-806F-749E92DB1BE8}" presName="Child" presStyleLbl="revTx" presStyleIdx="2" presStyleCnt="3">
        <dgm:presLayoutVars>
          <dgm:bulletEnabled val="1"/>
        </dgm:presLayoutVars>
      </dgm:prSet>
      <dgm:spPr/>
      <dgm:t>
        <a:bodyPr/>
        <a:lstStyle/>
        <a:p>
          <a:endParaRPr lang="en-US"/>
        </a:p>
      </dgm:t>
    </dgm:pt>
    <dgm:pt modelId="{9CFD728D-EBF6-46B4-8575-1A1F8BA9108E}" type="pres">
      <dgm:prSet presAssocID="{25288CF2-776A-47A6-806F-749E92DB1BE8}" presName="Parent" presStyleLbl="alignNode1" presStyleIdx="2" presStyleCnt="3">
        <dgm:presLayoutVars>
          <dgm:bulletEnabled val="1"/>
        </dgm:presLayoutVars>
      </dgm:prSet>
      <dgm:spPr/>
      <dgm:t>
        <a:bodyPr/>
        <a:lstStyle/>
        <a:p>
          <a:endParaRPr lang="en-US"/>
        </a:p>
      </dgm:t>
    </dgm:pt>
  </dgm:ptLst>
  <dgm:cxnLst>
    <dgm:cxn modelId="{F88C0D56-1DF4-4E91-A678-9E3A7789BDD4}" type="presOf" srcId="{F539D598-A731-458F-819A-C22A9072DDDB}" destId="{D9595913-51E1-474B-8ACA-D415C1B2D0B9}" srcOrd="0" destOrd="1" presId="urn:microsoft.com/office/officeart/2008/layout/TitlePictureLineup"/>
    <dgm:cxn modelId="{E447E9ED-C7E2-40DD-BFD7-C9820BA98C58}" type="presOf" srcId="{97075780-1CF5-4865-BA7A-F3CE81A9D3E8}" destId="{8ADD5AD7-E471-48C5-A125-0675694A073E}" srcOrd="0" destOrd="0" presId="urn:microsoft.com/office/officeart/2008/layout/TitlePictureLineup"/>
    <dgm:cxn modelId="{F1EAD02E-75F9-422E-9EC9-9C77AAEBCB4C}" type="presOf" srcId="{868841AF-41C6-4EF7-A169-7A8BE8B16EF3}" destId="{38F557F5-4CBD-4446-AA1A-C404201D014F}" srcOrd="0" destOrd="0" presId="urn:microsoft.com/office/officeart/2008/layout/TitlePictureLineup"/>
    <dgm:cxn modelId="{2A104A3B-B5BF-4DA3-942D-11EBA6F8655A}" srcId="{676F3F97-AA76-4376-B44E-E34B1E21C954}" destId="{868841AF-41C6-4EF7-A169-7A8BE8B16EF3}" srcOrd="1" destOrd="0" parTransId="{608D62C6-4132-461E-B19C-AC5534D58FE2}" sibTransId="{48457093-A8C3-488B-8B04-DE1FC7C77CFC}"/>
    <dgm:cxn modelId="{23E84671-FDDB-454C-891A-A53DC3FDA216}" type="presOf" srcId="{154006CC-56A7-42E5-A236-7B73619D6B08}" destId="{CE892949-4656-4F38-9267-7013EEC3A5D1}" srcOrd="0" destOrd="0" presId="urn:microsoft.com/office/officeart/2008/layout/TitlePictureLineup"/>
    <dgm:cxn modelId="{60114950-30DC-48BD-A29F-611D02FB187B}" srcId="{868841AF-41C6-4EF7-A169-7A8BE8B16EF3}" destId="{4ECE23F5-5093-4C39-B177-B53DB00D8B92}" srcOrd="2" destOrd="0" parTransId="{900BDC99-99A3-4BB1-8F00-5B9305F1350D}" sibTransId="{E813311B-38D5-484D-93FF-A36188C41774}"/>
    <dgm:cxn modelId="{8692C1BF-2D51-45ED-B844-1AE316E3239D}" srcId="{97075780-1CF5-4865-BA7A-F3CE81A9D3E8}" destId="{623C46D3-517E-435E-8253-99CC0B9A045B}" srcOrd="0" destOrd="0" parTransId="{DC2BFBAF-E73D-461D-9801-9E1B9EB019F3}" sibTransId="{6976D32B-A509-411B-AA17-4C938E9A67EC}"/>
    <dgm:cxn modelId="{6972369B-0A08-40EC-8800-5BEC34F0038F}" type="presOf" srcId="{676F3F97-AA76-4376-B44E-E34B1E21C954}" destId="{2221ED36-68C2-4B02-8C88-D12F92959622}" srcOrd="0" destOrd="0" presId="urn:microsoft.com/office/officeart/2008/layout/TitlePictureLineup"/>
    <dgm:cxn modelId="{35EB9EDF-35DD-4D55-88DD-6010EE4832DB}" srcId="{97075780-1CF5-4865-BA7A-F3CE81A9D3E8}" destId="{07532116-52C6-4EB0-8B40-D9CC39F6687B}" srcOrd="1" destOrd="0" parTransId="{F4B5B32C-BBBC-4C2B-8CD3-16130C845297}" sibTransId="{5B137E56-728F-4BFB-AAA9-F0B14FF55167}"/>
    <dgm:cxn modelId="{95FD5C77-F507-40E9-B8EE-7B5C9D0E40D4}" type="presOf" srcId="{38EC441F-C62F-49C5-A8B1-862834A50BD6}" destId="{D9595913-51E1-474B-8ACA-D415C1B2D0B9}" srcOrd="0" destOrd="2" presId="urn:microsoft.com/office/officeart/2008/layout/TitlePictureLineup"/>
    <dgm:cxn modelId="{12831688-4E08-47C4-B280-F23EF182B5BE}" srcId="{25288CF2-776A-47A6-806F-749E92DB1BE8}" destId="{6688669C-0F34-4896-B2FA-6B244E5820CB}" srcOrd="0" destOrd="0" parTransId="{CAA71B9E-FE02-49FC-89B7-07CF92A7B7A5}" sibTransId="{26715B49-B839-4307-BA87-0900D5B4F782}"/>
    <dgm:cxn modelId="{B7609206-DAD1-4D12-8C06-15A80F7C5E09}" srcId="{868841AF-41C6-4EF7-A169-7A8BE8B16EF3}" destId="{154006CC-56A7-42E5-A236-7B73619D6B08}" srcOrd="0" destOrd="0" parTransId="{4E3D963E-FCA8-4456-84EB-3BB9A8F08663}" sibTransId="{5CFBD461-E590-4F10-A1E2-F9EDDB0B40F4}"/>
    <dgm:cxn modelId="{2DC33FFD-0E1E-4505-B389-36D6581D5805}" srcId="{676F3F97-AA76-4376-B44E-E34B1E21C954}" destId="{25288CF2-776A-47A6-806F-749E92DB1BE8}" srcOrd="2" destOrd="0" parTransId="{1AA61B57-CE6E-48E3-9D42-1F081BCE81B7}" sibTransId="{CD4FC511-8021-4111-B76D-D30A2A474CAA}"/>
    <dgm:cxn modelId="{A6BB5CB8-793A-4532-A362-964504F33E0E}" type="presOf" srcId="{4ECE23F5-5093-4C39-B177-B53DB00D8B92}" destId="{CE892949-4656-4F38-9267-7013EEC3A5D1}" srcOrd="0" destOrd="2" presId="urn:microsoft.com/office/officeart/2008/layout/TitlePictureLineup"/>
    <dgm:cxn modelId="{F2345F4F-CB51-4C24-B486-2A203A9999A0}" srcId="{25288CF2-776A-47A6-806F-749E92DB1BE8}" destId="{38EC441F-C62F-49C5-A8B1-862834A50BD6}" srcOrd="2" destOrd="0" parTransId="{45CA7E95-5F90-47FC-8B02-932D0F2993C0}" sibTransId="{5C9E595C-2B4F-4986-A015-2C5410FF0F54}"/>
    <dgm:cxn modelId="{97385DF6-17AC-47B8-8A90-0020A53730E8}" srcId="{868841AF-41C6-4EF7-A169-7A8BE8B16EF3}" destId="{B9EF6B3C-C741-4F53-9210-98C956AD68CE}" srcOrd="1" destOrd="0" parTransId="{87BEA48F-44D9-4B88-90EF-64E79F4CC1D5}" sibTransId="{D5A53D4C-127E-4127-8ACE-8AAE0843F0F7}"/>
    <dgm:cxn modelId="{06363DB8-665F-4223-ABA2-1CBA87FB91E4}" srcId="{97075780-1CF5-4865-BA7A-F3CE81A9D3E8}" destId="{F7EFF566-70C3-4C54-8A15-7CFC63E058BB}" srcOrd="2" destOrd="0" parTransId="{CF21B70C-DBCD-4E6F-8B73-246A30042DFC}" sibTransId="{908858A2-48B0-419E-987E-41D5DD6A1C08}"/>
    <dgm:cxn modelId="{171B28DF-79CF-4720-AA48-05E7E03ED4F6}" type="presOf" srcId="{B9EF6B3C-C741-4F53-9210-98C956AD68CE}" destId="{CE892949-4656-4F38-9267-7013EEC3A5D1}" srcOrd="0" destOrd="1" presId="urn:microsoft.com/office/officeart/2008/layout/TitlePictureLineup"/>
    <dgm:cxn modelId="{6094D389-530C-4609-92C3-30412D63B326}" type="presOf" srcId="{6688669C-0F34-4896-B2FA-6B244E5820CB}" destId="{D9595913-51E1-474B-8ACA-D415C1B2D0B9}" srcOrd="0" destOrd="0" presId="urn:microsoft.com/office/officeart/2008/layout/TitlePictureLineup"/>
    <dgm:cxn modelId="{43BC18DC-3468-4A66-AC83-29E76D2E66C1}" srcId="{676F3F97-AA76-4376-B44E-E34B1E21C954}" destId="{97075780-1CF5-4865-BA7A-F3CE81A9D3E8}" srcOrd="0" destOrd="0" parTransId="{58B41636-A8A6-4BC4-99CA-21721D976B73}" sibTransId="{8D57685E-A421-4DCF-ACD3-6C1213961EA9}"/>
    <dgm:cxn modelId="{A1EB2DD2-4A24-4355-ABA0-045D81FA0A20}" type="presOf" srcId="{07532116-52C6-4EB0-8B40-D9CC39F6687B}" destId="{57ECFEFE-CA25-47C6-9D2C-3EE88EA700F1}" srcOrd="0" destOrd="1" presId="urn:microsoft.com/office/officeart/2008/layout/TitlePictureLineup"/>
    <dgm:cxn modelId="{D4A6E9DD-120E-4FFD-980A-E440DAFBC206}" type="presOf" srcId="{623C46D3-517E-435E-8253-99CC0B9A045B}" destId="{57ECFEFE-CA25-47C6-9D2C-3EE88EA700F1}" srcOrd="0" destOrd="0" presId="urn:microsoft.com/office/officeart/2008/layout/TitlePictureLineup"/>
    <dgm:cxn modelId="{ADAA4BD1-0F5A-4E65-8899-652868C7110D}" srcId="{25288CF2-776A-47A6-806F-749E92DB1BE8}" destId="{F539D598-A731-458F-819A-C22A9072DDDB}" srcOrd="1" destOrd="0" parTransId="{E2B9C3E7-9CAC-411E-8FE5-434CC9B926FE}" sibTransId="{431008E6-E7A1-4568-8B0D-5C357C013ABF}"/>
    <dgm:cxn modelId="{CAE4B113-44D5-4BF0-AE5D-0932F944A549}" type="presOf" srcId="{25288CF2-776A-47A6-806F-749E92DB1BE8}" destId="{9CFD728D-EBF6-46B4-8575-1A1F8BA9108E}" srcOrd="0" destOrd="0" presId="urn:microsoft.com/office/officeart/2008/layout/TitlePictureLineup"/>
    <dgm:cxn modelId="{026BC598-9C35-4BFA-9182-CCECE17598D1}" type="presOf" srcId="{F7EFF566-70C3-4C54-8A15-7CFC63E058BB}" destId="{57ECFEFE-CA25-47C6-9D2C-3EE88EA700F1}" srcOrd="0" destOrd="2" presId="urn:microsoft.com/office/officeart/2008/layout/TitlePictureLineup"/>
    <dgm:cxn modelId="{CBD5FAB3-1BC7-4ABF-840D-DF5EEAF1CBA8}" type="presParOf" srcId="{2221ED36-68C2-4B02-8C88-D12F92959622}" destId="{78CD7F65-3FE1-4F33-A86C-8540B0EBBACB}" srcOrd="0" destOrd="0" presId="urn:microsoft.com/office/officeart/2008/layout/TitlePictureLineup"/>
    <dgm:cxn modelId="{C97DBF4A-DB98-476D-9B30-8617D8D45E51}" type="presParOf" srcId="{78CD7F65-3FE1-4F33-A86C-8540B0EBBACB}" destId="{76458CBA-0D9F-4056-B419-8564DC8F4B9C}" srcOrd="0" destOrd="0" presId="urn:microsoft.com/office/officeart/2008/layout/TitlePictureLineup"/>
    <dgm:cxn modelId="{D6A11B53-D6A6-4B83-8516-16915980945D}" type="presParOf" srcId="{78CD7F65-3FE1-4F33-A86C-8540B0EBBACB}" destId="{228E4162-9435-43C1-AF1E-8D9C87A99C17}" srcOrd="1" destOrd="0" presId="urn:microsoft.com/office/officeart/2008/layout/TitlePictureLineup"/>
    <dgm:cxn modelId="{57EB0DA3-71CF-46F8-B6DF-8909BAFBEFB3}" type="presParOf" srcId="{78CD7F65-3FE1-4F33-A86C-8540B0EBBACB}" destId="{57ECFEFE-CA25-47C6-9D2C-3EE88EA700F1}" srcOrd="2" destOrd="0" presId="urn:microsoft.com/office/officeart/2008/layout/TitlePictureLineup"/>
    <dgm:cxn modelId="{CA9515F8-39CF-4F60-A8AB-912700F305C5}" type="presParOf" srcId="{78CD7F65-3FE1-4F33-A86C-8540B0EBBACB}" destId="{8ADD5AD7-E471-48C5-A125-0675694A073E}" srcOrd="3" destOrd="0" presId="urn:microsoft.com/office/officeart/2008/layout/TitlePictureLineup"/>
    <dgm:cxn modelId="{4EDE927E-5F42-4437-BD5E-05DADE6721E4}" type="presParOf" srcId="{2221ED36-68C2-4B02-8C88-D12F92959622}" destId="{6F29FB4F-7757-477C-BF30-299D4BDAF37F}" srcOrd="1" destOrd="0" presId="urn:microsoft.com/office/officeart/2008/layout/TitlePictureLineup"/>
    <dgm:cxn modelId="{C89B5590-CC44-4EFA-9045-C6FC4AEDF575}" type="presParOf" srcId="{2221ED36-68C2-4B02-8C88-D12F92959622}" destId="{C42CFF28-4FC5-42A1-8000-4522BB3B71CB}" srcOrd="2" destOrd="0" presId="urn:microsoft.com/office/officeart/2008/layout/TitlePictureLineup"/>
    <dgm:cxn modelId="{1425FC19-D45F-4EAE-B15D-741E0638B6AC}" type="presParOf" srcId="{C42CFF28-4FC5-42A1-8000-4522BB3B71CB}" destId="{36E8A224-5274-4CBE-B45D-9E66D4A3288A}" srcOrd="0" destOrd="0" presId="urn:microsoft.com/office/officeart/2008/layout/TitlePictureLineup"/>
    <dgm:cxn modelId="{242C6941-EAFF-457E-A0F3-50B11391E429}" type="presParOf" srcId="{C42CFF28-4FC5-42A1-8000-4522BB3B71CB}" destId="{4D496F37-73B5-4485-94E8-FBE26A8AF6A8}" srcOrd="1" destOrd="0" presId="urn:microsoft.com/office/officeart/2008/layout/TitlePictureLineup"/>
    <dgm:cxn modelId="{AFB0BAC6-5560-4CA1-BBF2-AB9554B5FF8C}" type="presParOf" srcId="{C42CFF28-4FC5-42A1-8000-4522BB3B71CB}" destId="{CE892949-4656-4F38-9267-7013EEC3A5D1}" srcOrd="2" destOrd="0" presId="urn:microsoft.com/office/officeart/2008/layout/TitlePictureLineup"/>
    <dgm:cxn modelId="{87C85175-6AB6-4BCA-BB4A-5915AE7C4289}" type="presParOf" srcId="{C42CFF28-4FC5-42A1-8000-4522BB3B71CB}" destId="{38F557F5-4CBD-4446-AA1A-C404201D014F}" srcOrd="3" destOrd="0" presId="urn:microsoft.com/office/officeart/2008/layout/TitlePictureLineup"/>
    <dgm:cxn modelId="{803E4352-9F35-4F6F-AC1F-1263DF6D6E35}" type="presParOf" srcId="{2221ED36-68C2-4B02-8C88-D12F92959622}" destId="{5946BD9B-BE9D-462C-8BF0-92B20BB66840}" srcOrd="3" destOrd="0" presId="urn:microsoft.com/office/officeart/2008/layout/TitlePictureLineup"/>
    <dgm:cxn modelId="{E149C1A0-B5C1-42AB-B101-9BD6C60725D2}" type="presParOf" srcId="{2221ED36-68C2-4B02-8C88-D12F92959622}" destId="{DA9B4F2C-DA67-4BCB-91A6-89DC9FB5D328}" srcOrd="4" destOrd="0" presId="urn:microsoft.com/office/officeart/2008/layout/TitlePictureLineup"/>
    <dgm:cxn modelId="{82D17679-1C3B-433F-8BCF-CD5660EF670E}" type="presParOf" srcId="{DA9B4F2C-DA67-4BCB-91A6-89DC9FB5D328}" destId="{20687930-0D4B-42C9-87DF-D164DCC5A4D3}" srcOrd="0" destOrd="0" presId="urn:microsoft.com/office/officeart/2008/layout/TitlePictureLineup"/>
    <dgm:cxn modelId="{0E61C449-B8A1-4FA4-B44D-64BB170C8823}" type="presParOf" srcId="{DA9B4F2C-DA67-4BCB-91A6-89DC9FB5D328}" destId="{68D8D45F-DC2A-4880-9605-3E59688EE092}" srcOrd="1" destOrd="0" presId="urn:microsoft.com/office/officeart/2008/layout/TitlePictureLineup"/>
    <dgm:cxn modelId="{392A0A28-1DC2-4EB2-8158-596EABF2F9E8}" type="presParOf" srcId="{DA9B4F2C-DA67-4BCB-91A6-89DC9FB5D328}" destId="{D9595913-51E1-474B-8ACA-D415C1B2D0B9}" srcOrd="2" destOrd="0" presId="urn:microsoft.com/office/officeart/2008/layout/TitlePictureLineup"/>
    <dgm:cxn modelId="{B705FCCE-7642-4923-92FE-33C25981DDC4}" type="presParOf" srcId="{DA9B4F2C-DA67-4BCB-91A6-89DC9FB5D328}" destId="{9CFD728D-EBF6-46B4-8575-1A1F8BA9108E}"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5554930-7E9A-44A6-893D-32A8229C6E46}" type="doc">
      <dgm:prSet loTypeId="urn:microsoft.com/office/officeart/2008/layout/BendingPictureCaption" loCatId="picture" qsTypeId="urn:microsoft.com/office/officeart/2005/8/quickstyle/simple1" qsCatId="simple" csTypeId="urn:microsoft.com/office/officeart/2005/8/colors/accent4_4" csCatId="accent4" phldr="1"/>
      <dgm:spPr/>
      <dgm:t>
        <a:bodyPr/>
        <a:lstStyle/>
        <a:p>
          <a:endParaRPr lang="en-US"/>
        </a:p>
      </dgm:t>
    </dgm:pt>
    <dgm:pt modelId="{6866C3F7-A44E-4B18-AE66-D3C795C9FE46}">
      <dgm:prSet phldrT="[Text]"/>
      <dgm:spPr>
        <a:solidFill>
          <a:schemeClr val="bg2">
            <a:lumMod val="90000"/>
            <a:lumOff val="10000"/>
          </a:schemeClr>
        </a:solidFill>
      </dgm:spPr>
      <dgm:t>
        <a:bodyPr/>
        <a:lstStyle/>
        <a:p>
          <a:r>
            <a:rPr lang="en-US" strike="sngStrike" dirty="0" smtClean="0">
              <a:latin typeface="Franklin Gothic Medium Cond" panose="020B0606030402020204" pitchFamily="34" charset="0"/>
            </a:rPr>
            <a:t>Rio Evolution</a:t>
          </a:r>
          <a:endParaRPr lang="en-US" strike="sngStrike" dirty="0">
            <a:latin typeface="Franklin Gothic Medium Cond" panose="020B0606030402020204" pitchFamily="34" charset="0"/>
          </a:endParaRPr>
        </a:p>
      </dgm:t>
    </dgm:pt>
    <dgm:pt modelId="{42DDD381-E6F9-40C4-A0D4-F218500173F1}" type="parTrans" cxnId="{32132227-BB52-45BA-AD64-AB5C864BBF38}">
      <dgm:prSet/>
      <dgm:spPr/>
      <dgm:t>
        <a:bodyPr/>
        <a:lstStyle/>
        <a:p>
          <a:endParaRPr lang="en-US"/>
        </a:p>
      </dgm:t>
    </dgm:pt>
    <dgm:pt modelId="{F5A40B89-013E-41F4-9726-30E14321E8B7}" type="sibTrans" cxnId="{32132227-BB52-45BA-AD64-AB5C864BBF38}">
      <dgm:prSet/>
      <dgm:spPr/>
      <dgm:t>
        <a:bodyPr/>
        <a:lstStyle/>
        <a:p>
          <a:endParaRPr lang="en-US"/>
        </a:p>
      </dgm:t>
    </dgm:pt>
    <dgm:pt modelId="{97B4D556-5D4A-46B9-A107-EA1E543BDACC}">
      <dgm:prSet phldrT="[Text]"/>
      <dgm:spPr>
        <a:solidFill>
          <a:schemeClr val="accent2"/>
        </a:solidFill>
      </dgm:spPr>
      <dgm:t>
        <a:bodyPr/>
        <a:lstStyle/>
        <a:p>
          <a:r>
            <a:rPr lang="en-US" dirty="0" smtClean="0">
              <a:latin typeface="Franklin Gothic Medium Cond" panose="020B0606030402020204" pitchFamily="34" charset="0"/>
            </a:rPr>
            <a:t>Intl. Finance</a:t>
          </a:r>
          <a:endParaRPr lang="en-US" dirty="0">
            <a:latin typeface="Franklin Gothic Medium Cond" panose="020B0606030402020204" pitchFamily="34" charset="0"/>
          </a:endParaRPr>
        </a:p>
      </dgm:t>
    </dgm:pt>
    <dgm:pt modelId="{A6996B5B-3CB5-4902-9ED6-AF4543943087}" type="parTrans" cxnId="{F884C09A-A76E-40D6-84BA-9F291920BFF5}">
      <dgm:prSet/>
      <dgm:spPr/>
      <dgm:t>
        <a:bodyPr/>
        <a:lstStyle/>
        <a:p>
          <a:endParaRPr lang="en-US"/>
        </a:p>
      </dgm:t>
    </dgm:pt>
    <dgm:pt modelId="{0E0C0878-DCC7-4995-ABAA-BB98EBB33153}" type="sibTrans" cxnId="{F884C09A-A76E-40D6-84BA-9F291920BFF5}">
      <dgm:prSet/>
      <dgm:spPr/>
      <dgm:t>
        <a:bodyPr/>
        <a:lstStyle/>
        <a:p>
          <a:endParaRPr lang="en-US"/>
        </a:p>
      </dgm:t>
    </dgm:pt>
    <dgm:pt modelId="{5102503D-DF8E-4A38-B1C5-F2624FB8009A}">
      <dgm:prSet phldrT="[Text]"/>
      <dgm:spPr/>
      <dgm:t>
        <a:bodyPr/>
        <a:lstStyle/>
        <a:p>
          <a:r>
            <a:rPr lang="en-US" dirty="0" smtClean="0">
              <a:latin typeface="Franklin Gothic Medium Cond" panose="020B0606030402020204" pitchFamily="34" charset="0"/>
            </a:rPr>
            <a:t>Natl. Finance</a:t>
          </a:r>
          <a:endParaRPr lang="en-US" dirty="0">
            <a:latin typeface="Franklin Gothic Medium Cond" panose="020B0606030402020204" pitchFamily="34" charset="0"/>
          </a:endParaRPr>
        </a:p>
      </dgm:t>
    </dgm:pt>
    <dgm:pt modelId="{F7CB31D7-4120-4B8D-B6BB-3609F9911A48}" type="parTrans" cxnId="{28793775-DDE3-4D72-8211-925EECF0AC85}">
      <dgm:prSet/>
      <dgm:spPr/>
      <dgm:t>
        <a:bodyPr/>
        <a:lstStyle/>
        <a:p>
          <a:endParaRPr lang="en-US"/>
        </a:p>
      </dgm:t>
    </dgm:pt>
    <dgm:pt modelId="{26B600BB-9432-4861-AB56-EE270600CABE}" type="sibTrans" cxnId="{28793775-DDE3-4D72-8211-925EECF0AC85}">
      <dgm:prSet/>
      <dgm:spPr/>
      <dgm:t>
        <a:bodyPr/>
        <a:lstStyle/>
        <a:p>
          <a:endParaRPr lang="en-US"/>
        </a:p>
      </dgm:t>
    </dgm:pt>
    <dgm:pt modelId="{0F6AE485-4D71-4C29-9C34-EB86A1A4AF2E}">
      <dgm:prSet phldrT="[Text]"/>
      <dgm:spPr>
        <a:solidFill>
          <a:schemeClr val="bg2">
            <a:lumMod val="90000"/>
            <a:lumOff val="10000"/>
          </a:schemeClr>
        </a:solidFill>
        <a:ln>
          <a:solidFill>
            <a:schemeClr val="tx1"/>
          </a:solidFill>
        </a:ln>
      </dgm:spPr>
      <dgm:t>
        <a:bodyPr/>
        <a:lstStyle/>
        <a:p>
          <a:r>
            <a:rPr lang="en-US" strike="sngStrike" dirty="0" smtClean="0">
              <a:effectLst/>
              <a:latin typeface="Franklin Gothic Medium Cond" panose="020B0606030402020204" pitchFamily="34" charset="0"/>
            </a:rPr>
            <a:t>Kyoto to Paris</a:t>
          </a:r>
          <a:endParaRPr lang="en-US" strike="sngStrike" dirty="0">
            <a:effectLst/>
            <a:latin typeface="Franklin Gothic Medium Cond" panose="020B0606030402020204" pitchFamily="34" charset="0"/>
          </a:endParaRPr>
        </a:p>
      </dgm:t>
    </dgm:pt>
    <dgm:pt modelId="{732449FC-EA7A-441E-870A-AF0918890D75}" type="parTrans" cxnId="{144C97E8-66F6-44C6-9DE0-C429551BB85F}">
      <dgm:prSet/>
      <dgm:spPr/>
      <dgm:t>
        <a:bodyPr/>
        <a:lstStyle/>
        <a:p>
          <a:endParaRPr lang="en-US"/>
        </a:p>
      </dgm:t>
    </dgm:pt>
    <dgm:pt modelId="{057A534E-16F9-4CFE-9419-37BBF0C4AFE7}" type="sibTrans" cxnId="{144C97E8-66F6-44C6-9DE0-C429551BB85F}">
      <dgm:prSet/>
      <dgm:spPr/>
      <dgm:t>
        <a:bodyPr/>
        <a:lstStyle/>
        <a:p>
          <a:endParaRPr lang="en-US"/>
        </a:p>
      </dgm:t>
    </dgm:pt>
    <dgm:pt modelId="{6A7494E3-AD68-49FB-A069-9A5277947044}">
      <dgm:prSet phldrT="[Text]"/>
      <dgm:spPr>
        <a:solidFill>
          <a:schemeClr val="bg2">
            <a:lumMod val="90000"/>
            <a:lumOff val="10000"/>
          </a:schemeClr>
        </a:solidFill>
      </dgm:spPr>
      <dgm:t>
        <a:bodyPr/>
        <a:lstStyle/>
        <a:p>
          <a:r>
            <a:rPr lang="en-US" strike="sngStrike" dirty="0" smtClean="0">
              <a:latin typeface="Franklin Gothic Medium Cond" panose="020B0606030402020204" pitchFamily="34" charset="0"/>
            </a:rPr>
            <a:t>India’s Stand</a:t>
          </a:r>
          <a:endParaRPr lang="en-US" strike="sngStrike" dirty="0">
            <a:latin typeface="Franklin Gothic Medium Cond" panose="020B0606030402020204" pitchFamily="34" charset="0"/>
          </a:endParaRPr>
        </a:p>
      </dgm:t>
    </dgm:pt>
    <dgm:pt modelId="{F582B805-3385-438B-94B0-660E8C1B1B77}" type="parTrans" cxnId="{A4A7C632-1F54-496E-9D88-FF01824DB349}">
      <dgm:prSet/>
      <dgm:spPr/>
      <dgm:t>
        <a:bodyPr/>
        <a:lstStyle/>
        <a:p>
          <a:endParaRPr lang="en-US"/>
        </a:p>
      </dgm:t>
    </dgm:pt>
    <dgm:pt modelId="{11EAD419-26A5-4A59-B543-107518D2BD84}" type="sibTrans" cxnId="{A4A7C632-1F54-496E-9D88-FF01824DB349}">
      <dgm:prSet/>
      <dgm:spPr/>
      <dgm:t>
        <a:bodyPr/>
        <a:lstStyle/>
        <a:p>
          <a:endParaRPr lang="en-US"/>
        </a:p>
      </dgm:t>
    </dgm:pt>
    <dgm:pt modelId="{66777701-3249-472B-BB2F-6DD98C5B4489}" type="pres">
      <dgm:prSet presAssocID="{25554930-7E9A-44A6-893D-32A8229C6E46}" presName="diagram" presStyleCnt="0">
        <dgm:presLayoutVars>
          <dgm:dir/>
        </dgm:presLayoutVars>
      </dgm:prSet>
      <dgm:spPr/>
      <dgm:t>
        <a:bodyPr/>
        <a:lstStyle/>
        <a:p>
          <a:endParaRPr lang="en-US"/>
        </a:p>
      </dgm:t>
    </dgm:pt>
    <dgm:pt modelId="{E8AAA17D-BC01-40C3-B7D9-BDF2E5CB8663}" type="pres">
      <dgm:prSet presAssocID="{6866C3F7-A44E-4B18-AE66-D3C795C9FE46}" presName="composite" presStyleCnt="0"/>
      <dgm:spPr/>
    </dgm:pt>
    <dgm:pt modelId="{AD3F2361-9061-4969-856E-25B6A6C5055B}" type="pres">
      <dgm:prSet presAssocID="{6866C3F7-A44E-4B18-AE66-D3C795C9FE46}" presName="Image" presStyleLbl="bgShp" presStyleIdx="0" presStyleCnt="5" custScaleX="124601"/>
      <dgm:spPr>
        <a:blipFill rotWithShape="1">
          <a:blip xmlns:r="http://schemas.openxmlformats.org/officeDocument/2006/relationships" r:embed="rId1"/>
          <a:stretch>
            <a:fillRect/>
          </a:stretch>
        </a:blipFill>
      </dgm:spPr>
    </dgm:pt>
    <dgm:pt modelId="{7DC58103-6D49-44B7-A411-7EF167CC21FA}" type="pres">
      <dgm:prSet presAssocID="{6866C3F7-A44E-4B18-AE66-D3C795C9FE46}" presName="Parent" presStyleLbl="node0" presStyleIdx="0" presStyleCnt="5">
        <dgm:presLayoutVars>
          <dgm:bulletEnabled val="1"/>
        </dgm:presLayoutVars>
      </dgm:prSet>
      <dgm:spPr/>
      <dgm:t>
        <a:bodyPr/>
        <a:lstStyle/>
        <a:p>
          <a:endParaRPr lang="en-US"/>
        </a:p>
      </dgm:t>
    </dgm:pt>
    <dgm:pt modelId="{59F059C5-CA05-4491-80C7-8586AE8DDC86}" type="pres">
      <dgm:prSet presAssocID="{F5A40B89-013E-41F4-9726-30E14321E8B7}" presName="sibTrans" presStyleCnt="0"/>
      <dgm:spPr/>
    </dgm:pt>
    <dgm:pt modelId="{839CFDBE-5207-428C-9A5D-1B5B56EE8282}" type="pres">
      <dgm:prSet presAssocID="{0F6AE485-4D71-4C29-9C34-EB86A1A4AF2E}" presName="composite" presStyleCnt="0"/>
      <dgm:spPr/>
    </dgm:pt>
    <dgm:pt modelId="{A0ACBEA9-884B-4823-8FD2-0AE0B8FD0CC0}" type="pres">
      <dgm:prSet presAssocID="{0F6AE485-4D71-4C29-9C34-EB86A1A4AF2E}" presName="Image" presStyleLbl="bgShp" presStyleIdx="1" presStyleCnt="5" custScaleX="116962"/>
      <dgm:spPr>
        <a:blipFill rotWithShape="1">
          <a:blip xmlns:r="http://schemas.openxmlformats.org/officeDocument/2006/relationships" r:embed="rId2"/>
          <a:stretch>
            <a:fillRect/>
          </a:stretch>
        </a:blipFill>
      </dgm:spPr>
    </dgm:pt>
    <dgm:pt modelId="{4A75B482-DD4D-4A66-936D-7D8F977588C0}" type="pres">
      <dgm:prSet presAssocID="{0F6AE485-4D71-4C29-9C34-EB86A1A4AF2E}" presName="Parent" presStyleLbl="node0" presStyleIdx="1" presStyleCnt="5">
        <dgm:presLayoutVars>
          <dgm:bulletEnabled val="1"/>
        </dgm:presLayoutVars>
      </dgm:prSet>
      <dgm:spPr/>
      <dgm:t>
        <a:bodyPr/>
        <a:lstStyle/>
        <a:p>
          <a:endParaRPr lang="en-US"/>
        </a:p>
      </dgm:t>
    </dgm:pt>
    <dgm:pt modelId="{775A79DD-DDDF-4683-B1A9-B48ABC1152EA}" type="pres">
      <dgm:prSet presAssocID="{057A534E-16F9-4CFE-9419-37BBF0C4AFE7}" presName="sibTrans" presStyleCnt="0"/>
      <dgm:spPr/>
    </dgm:pt>
    <dgm:pt modelId="{A58A7542-2C2D-4E6D-86D6-F43AC04D0105}" type="pres">
      <dgm:prSet presAssocID="{6A7494E3-AD68-49FB-A069-9A5277947044}" presName="composite" presStyleCnt="0"/>
      <dgm:spPr/>
    </dgm:pt>
    <dgm:pt modelId="{53A2E151-F0D9-4A7B-8261-A043A2E08519}" type="pres">
      <dgm:prSet presAssocID="{6A7494E3-AD68-49FB-A069-9A5277947044}" presName="Image" presStyleLbl="bgShp" presStyleIdx="2" presStyleCnt="5" custScaleX="129233"/>
      <dgm:spPr>
        <a:blipFill rotWithShape="1">
          <a:blip xmlns:r="http://schemas.openxmlformats.org/officeDocument/2006/relationships" r:embed="rId3"/>
          <a:stretch>
            <a:fillRect/>
          </a:stretch>
        </a:blipFill>
      </dgm:spPr>
    </dgm:pt>
    <dgm:pt modelId="{45669E1B-6ADF-4D5E-BA5C-C0A413D0BE9A}" type="pres">
      <dgm:prSet presAssocID="{6A7494E3-AD68-49FB-A069-9A5277947044}" presName="Parent" presStyleLbl="node0" presStyleIdx="2" presStyleCnt="5">
        <dgm:presLayoutVars>
          <dgm:bulletEnabled val="1"/>
        </dgm:presLayoutVars>
      </dgm:prSet>
      <dgm:spPr/>
      <dgm:t>
        <a:bodyPr/>
        <a:lstStyle/>
        <a:p>
          <a:endParaRPr lang="en-US"/>
        </a:p>
      </dgm:t>
    </dgm:pt>
    <dgm:pt modelId="{DD0744FC-9998-49CF-AF45-2A010D601232}" type="pres">
      <dgm:prSet presAssocID="{11EAD419-26A5-4A59-B543-107518D2BD84}" presName="sibTrans" presStyleCnt="0"/>
      <dgm:spPr/>
    </dgm:pt>
    <dgm:pt modelId="{C98EAFF9-8A9B-495B-8E0E-69417132FFC0}" type="pres">
      <dgm:prSet presAssocID="{97B4D556-5D4A-46B9-A107-EA1E543BDACC}" presName="composite" presStyleCnt="0"/>
      <dgm:spPr/>
    </dgm:pt>
    <dgm:pt modelId="{7CB1FCEB-6E66-4B4B-BCB2-18A6E55539D1}" type="pres">
      <dgm:prSet presAssocID="{97B4D556-5D4A-46B9-A107-EA1E543BDACC}" presName="Image" presStyleLbl="bgShp" presStyleIdx="3" presStyleCnt="5" custScaleX="123778"/>
      <dgm:spPr>
        <a:blipFill rotWithShape="1">
          <a:blip xmlns:r="http://schemas.openxmlformats.org/officeDocument/2006/relationships" r:embed="rId4"/>
          <a:stretch>
            <a:fillRect/>
          </a:stretch>
        </a:blipFill>
      </dgm:spPr>
    </dgm:pt>
    <dgm:pt modelId="{0EB92757-0BFA-4F9C-A8AD-7651C976CD6F}" type="pres">
      <dgm:prSet presAssocID="{97B4D556-5D4A-46B9-A107-EA1E543BDACC}" presName="Parent" presStyleLbl="node0" presStyleIdx="3" presStyleCnt="5">
        <dgm:presLayoutVars>
          <dgm:bulletEnabled val="1"/>
        </dgm:presLayoutVars>
      </dgm:prSet>
      <dgm:spPr/>
      <dgm:t>
        <a:bodyPr/>
        <a:lstStyle/>
        <a:p>
          <a:endParaRPr lang="en-US"/>
        </a:p>
      </dgm:t>
    </dgm:pt>
    <dgm:pt modelId="{6510D154-EFBF-424F-AA80-C98B7AF60F00}" type="pres">
      <dgm:prSet presAssocID="{0E0C0878-DCC7-4995-ABAA-BB98EBB33153}" presName="sibTrans" presStyleCnt="0"/>
      <dgm:spPr/>
    </dgm:pt>
    <dgm:pt modelId="{F2622685-5BEF-4B0C-8689-3F459A02D71A}" type="pres">
      <dgm:prSet presAssocID="{5102503D-DF8E-4A38-B1C5-F2624FB8009A}" presName="composite" presStyleCnt="0"/>
      <dgm:spPr/>
    </dgm:pt>
    <dgm:pt modelId="{4BDF96ED-E02E-48D2-AFF8-E4600149D484}" type="pres">
      <dgm:prSet presAssocID="{5102503D-DF8E-4A38-B1C5-F2624FB8009A}" presName="Image" presStyleLbl="bgShp" presStyleIdx="4" presStyleCnt="5" custScaleY="71066"/>
      <dgm:spPr>
        <a:blipFill rotWithShape="1">
          <a:blip xmlns:r="http://schemas.openxmlformats.org/officeDocument/2006/relationships" r:embed="rId5"/>
          <a:stretch>
            <a:fillRect/>
          </a:stretch>
        </a:blipFill>
      </dgm:spPr>
      <dgm:t>
        <a:bodyPr/>
        <a:lstStyle/>
        <a:p>
          <a:endParaRPr lang="en-US"/>
        </a:p>
      </dgm:t>
    </dgm:pt>
    <dgm:pt modelId="{E9052A1B-E22D-4DD1-AB48-E179CBB21094}" type="pres">
      <dgm:prSet presAssocID="{5102503D-DF8E-4A38-B1C5-F2624FB8009A}" presName="Parent" presStyleLbl="node0" presStyleIdx="4" presStyleCnt="5">
        <dgm:presLayoutVars>
          <dgm:bulletEnabled val="1"/>
        </dgm:presLayoutVars>
      </dgm:prSet>
      <dgm:spPr/>
      <dgm:t>
        <a:bodyPr/>
        <a:lstStyle/>
        <a:p>
          <a:endParaRPr lang="en-US"/>
        </a:p>
      </dgm:t>
    </dgm:pt>
  </dgm:ptLst>
  <dgm:cxnLst>
    <dgm:cxn modelId="{FD330F2E-CDC0-4BF7-9F68-88091C1341E5}" type="presOf" srcId="{6866C3F7-A44E-4B18-AE66-D3C795C9FE46}" destId="{7DC58103-6D49-44B7-A411-7EF167CC21FA}" srcOrd="0" destOrd="0" presId="urn:microsoft.com/office/officeart/2008/layout/BendingPictureCaption"/>
    <dgm:cxn modelId="{37210A1E-517C-4340-9158-245D8E796E26}" type="presOf" srcId="{5102503D-DF8E-4A38-B1C5-F2624FB8009A}" destId="{E9052A1B-E22D-4DD1-AB48-E179CBB21094}" srcOrd="0" destOrd="0" presId="urn:microsoft.com/office/officeart/2008/layout/BendingPictureCaption"/>
    <dgm:cxn modelId="{887A36C5-5A2C-4166-ADFA-683716394085}" type="presOf" srcId="{6A7494E3-AD68-49FB-A069-9A5277947044}" destId="{45669E1B-6ADF-4D5E-BA5C-C0A413D0BE9A}" srcOrd="0" destOrd="0" presId="urn:microsoft.com/office/officeart/2008/layout/BendingPictureCaption"/>
    <dgm:cxn modelId="{999FAF37-893B-4B96-A948-8E24F51693FF}" type="presOf" srcId="{0F6AE485-4D71-4C29-9C34-EB86A1A4AF2E}" destId="{4A75B482-DD4D-4A66-936D-7D8F977588C0}" srcOrd="0" destOrd="0" presId="urn:microsoft.com/office/officeart/2008/layout/BendingPictureCaption"/>
    <dgm:cxn modelId="{144C97E8-66F6-44C6-9DE0-C429551BB85F}" srcId="{25554930-7E9A-44A6-893D-32A8229C6E46}" destId="{0F6AE485-4D71-4C29-9C34-EB86A1A4AF2E}" srcOrd="1" destOrd="0" parTransId="{732449FC-EA7A-441E-870A-AF0918890D75}" sibTransId="{057A534E-16F9-4CFE-9419-37BBF0C4AFE7}"/>
    <dgm:cxn modelId="{42E20765-893E-4A23-A7A8-0C4873576A32}" type="presOf" srcId="{97B4D556-5D4A-46B9-A107-EA1E543BDACC}" destId="{0EB92757-0BFA-4F9C-A8AD-7651C976CD6F}" srcOrd="0" destOrd="0" presId="urn:microsoft.com/office/officeart/2008/layout/BendingPictureCaption"/>
    <dgm:cxn modelId="{12992570-3C16-4670-AEEF-CBDD907FB475}" type="presOf" srcId="{25554930-7E9A-44A6-893D-32A8229C6E46}" destId="{66777701-3249-472B-BB2F-6DD98C5B4489}" srcOrd="0" destOrd="0" presId="urn:microsoft.com/office/officeart/2008/layout/BendingPictureCaption"/>
    <dgm:cxn modelId="{F884C09A-A76E-40D6-84BA-9F291920BFF5}" srcId="{25554930-7E9A-44A6-893D-32A8229C6E46}" destId="{97B4D556-5D4A-46B9-A107-EA1E543BDACC}" srcOrd="3" destOrd="0" parTransId="{A6996B5B-3CB5-4902-9ED6-AF4543943087}" sibTransId="{0E0C0878-DCC7-4995-ABAA-BB98EBB33153}"/>
    <dgm:cxn modelId="{32132227-BB52-45BA-AD64-AB5C864BBF38}" srcId="{25554930-7E9A-44A6-893D-32A8229C6E46}" destId="{6866C3F7-A44E-4B18-AE66-D3C795C9FE46}" srcOrd="0" destOrd="0" parTransId="{42DDD381-E6F9-40C4-A0D4-F218500173F1}" sibTransId="{F5A40B89-013E-41F4-9726-30E14321E8B7}"/>
    <dgm:cxn modelId="{28793775-DDE3-4D72-8211-925EECF0AC85}" srcId="{25554930-7E9A-44A6-893D-32A8229C6E46}" destId="{5102503D-DF8E-4A38-B1C5-F2624FB8009A}" srcOrd="4" destOrd="0" parTransId="{F7CB31D7-4120-4B8D-B6BB-3609F9911A48}" sibTransId="{26B600BB-9432-4861-AB56-EE270600CABE}"/>
    <dgm:cxn modelId="{A4A7C632-1F54-496E-9D88-FF01824DB349}" srcId="{25554930-7E9A-44A6-893D-32A8229C6E46}" destId="{6A7494E3-AD68-49FB-A069-9A5277947044}" srcOrd="2" destOrd="0" parTransId="{F582B805-3385-438B-94B0-660E8C1B1B77}" sibTransId="{11EAD419-26A5-4A59-B543-107518D2BD84}"/>
    <dgm:cxn modelId="{63F23576-DC1F-4969-814B-962EB42504DD}" type="presParOf" srcId="{66777701-3249-472B-BB2F-6DD98C5B4489}" destId="{E8AAA17D-BC01-40C3-B7D9-BDF2E5CB8663}" srcOrd="0" destOrd="0" presId="urn:microsoft.com/office/officeart/2008/layout/BendingPictureCaption"/>
    <dgm:cxn modelId="{ABBA9CE2-077E-4ADE-A57E-9B2E7D14F34C}" type="presParOf" srcId="{E8AAA17D-BC01-40C3-B7D9-BDF2E5CB8663}" destId="{AD3F2361-9061-4969-856E-25B6A6C5055B}" srcOrd="0" destOrd="0" presId="urn:microsoft.com/office/officeart/2008/layout/BendingPictureCaption"/>
    <dgm:cxn modelId="{BE2295F6-20F9-4FBC-8F85-49BFAB1E06AF}" type="presParOf" srcId="{E8AAA17D-BC01-40C3-B7D9-BDF2E5CB8663}" destId="{7DC58103-6D49-44B7-A411-7EF167CC21FA}" srcOrd="1" destOrd="0" presId="urn:microsoft.com/office/officeart/2008/layout/BendingPictureCaption"/>
    <dgm:cxn modelId="{EBA06F6F-DF68-43AA-B770-416860A0E711}" type="presParOf" srcId="{66777701-3249-472B-BB2F-6DD98C5B4489}" destId="{59F059C5-CA05-4491-80C7-8586AE8DDC86}" srcOrd="1" destOrd="0" presId="urn:microsoft.com/office/officeart/2008/layout/BendingPictureCaption"/>
    <dgm:cxn modelId="{47E0DEAD-61E3-47EC-B2B1-79F5AA1981A6}" type="presParOf" srcId="{66777701-3249-472B-BB2F-6DD98C5B4489}" destId="{839CFDBE-5207-428C-9A5D-1B5B56EE8282}" srcOrd="2" destOrd="0" presId="urn:microsoft.com/office/officeart/2008/layout/BendingPictureCaption"/>
    <dgm:cxn modelId="{333B964D-49AE-480E-A763-98EAD394955B}" type="presParOf" srcId="{839CFDBE-5207-428C-9A5D-1B5B56EE8282}" destId="{A0ACBEA9-884B-4823-8FD2-0AE0B8FD0CC0}" srcOrd="0" destOrd="0" presId="urn:microsoft.com/office/officeart/2008/layout/BendingPictureCaption"/>
    <dgm:cxn modelId="{1B4265BC-3A84-4325-94CD-1B5975830429}" type="presParOf" srcId="{839CFDBE-5207-428C-9A5D-1B5B56EE8282}" destId="{4A75B482-DD4D-4A66-936D-7D8F977588C0}" srcOrd="1" destOrd="0" presId="urn:microsoft.com/office/officeart/2008/layout/BendingPictureCaption"/>
    <dgm:cxn modelId="{2E5CE690-B6F0-410A-952A-5D1B28D8FFB7}" type="presParOf" srcId="{66777701-3249-472B-BB2F-6DD98C5B4489}" destId="{775A79DD-DDDF-4683-B1A9-B48ABC1152EA}" srcOrd="3" destOrd="0" presId="urn:microsoft.com/office/officeart/2008/layout/BendingPictureCaption"/>
    <dgm:cxn modelId="{90AD3428-624D-486E-A7B1-735ECF4CDE16}" type="presParOf" srcId="{66777701-3249-472B-BB2F-6DD98C5B4489}" destId="{A58A7542-2C2D-4E6D-86D6-F43AC04D0105}" srcOrd="4" destOrd="0" presId="urn:microsoft.com/office/officeart/2008/layout/BendingPictureCaption"/>
    <dgm:cxn modelId="{8420C135-9789-4C9A-A777-A9F10F065464}" type="presParOf" srcId="{A58A7542-2C2D-4E6D-86D6-F43AC04D0105}" destId="{53A2E151-F0D9-4A7B-8261-A043A2E08519}" srcOrd="0" destOrd="0" presId="urn:microsoft.com/office/officeart/2008/layout/BendingPictureCaption"/>
    <dgm:cxn modelId="{A3A7832E-648A-4FDB-911E-D755E1AA9CA8}" type="presParOf" srcId="{A58A7542-2C2D-4E6D-86D6-F43AC04D0105}" destId="{45669E1B-6ADF-4D5E-BA5C-C0A413D0BE9A}" srcOrd="1" destOrd="0" presId="urn:microsoft.com/office/officeart/2008/layout/BendingPictureCaption"/>
    <dgm:cxn modelId="{5819D7B5-E68B-49CD-AAEE-B65CB54163C5}" type="presParOf" srcId="{66777701-3249-472B-BB2F-6DD98C5B4489}" destId="{DD0744FC-9998-49CF-AF45-2A010D601232}" srcOrd="5" destOrd="0" presId="urn:microsoft.com/office/officeart/2008/layout/BendingPictureCaption"/>
    <dgm:cxn modelId="{12155408-8BD5-4D66-86E5-AAAF1532F925}" type="presParOf" srcId="{66777701-3249-472B-BB2F-6DD98C5B4489}" destId="{C98EAFF9-8A9B-495B-8E0E-69417132FFC0}" srcOrd="6" destOrd="0" presId="urn:microsoft.com/office/officeart/2008/layout/BendingPictureCaption"/>
    <dgm:cxn modelId="{52CBDE73-7D07-4725-89A3-76F046767A27}" type="presParOf" srcId="{C98EAFF9-8A9B-495B-8E0E-69417132FFC0}" destId="{7CB1FCEB-6E66-4B4B-BCB2-18A6E55539D1}" srcOrd="0" destOrd="0" presId="urn:microsoft.com/office/officeart/2008/layout/BendingPictureCaption"/>
    <dgm:cxn modelId="{8A6AA60B-26DA-436D-B109-B0D10F30ECC0}" type="presParOf" srcId="{C98EAFF9-8A9B-495B-8E0E-69417132FFC0}" destId="{0EB92757-0BFA-4F9C-A8AD-7651C976CD6F}" srcOrd="1" destOrd="0" presId="urn:microsoft.com/office/officeart/2008/layout/BendingPictureCaption"/>
    <dgm:cxn modelId="{DD316BE1-D187-46FF-975D-EF79FB7FB20D}" type="presParOf" srcId="{66777701-3249-472B-BB2F-6DD98C5B4489}" destId="{6510D154-EFBF-424F-AA80-C98B7AF60F00}" srcOrd="7" destOrd="0" presId="urn:microsoft.com/office/officeart/2008/layout/BendingPictureCaption"/>
    <dgm:cxn modelId="{7DBB9743-8B60-4688-96B4-508B76F279BE}" type="presParOf" srcId="{66777701-3249-472B-BB2F-6DD98C5B4489}" destId="{F2622685-5BEF-4B0C-8689-3F459A02D71A}" srcOrd="8" destOrd="0" presId="urn:microsoft.com/office/officeart/2008/layout/BendingPictureCaption"/>
    <dgm:cxn modelId="{0C4482D5-A45F-4B40-86F5-8D12B83F0F8B}" type="presParOf" srcId="{F2622685-5BEF-4B0C-8689-3F459A02D71A}" destId="{4BDF96ED-E02E-48D2-AFF8-E4600149D484}" srcOrd="0" destOrd="0" presId="urn:microsoft.com/office/officeart/2008/layout/BendingPictureCaption"/>
    <dgm:cxn modelId="{FA290035-13EC-4E2F-B8B5-0884EA42D87D}" type="presParOf" srcId="{F2622685-5BEF-4B0C-8689-3F459A02D71A}" destId="{E9052A1B-E22D-4DD1-AB48-E179CBB21094}"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8AC7960-9594-4880-974B-B719FB4B34EC}" type="doc">
      <dgm:prSet loTypeId="urn:microsoft.com/office/officeart/2008/layout/TitlePictureLineup" loCatId="picture" qsTypeId="urn:microsoft.com/office/officeart/2005/8/quickstyle/simple1" qsCatId="simple" csTypeId="urn:microsoft.com/office/officeart/2005/8/colors/accent4_3" csCatId="accent4" phldr="1"/>
      <dgm:spPr/>
    </dgm:pt>
    <dgm:pt modelId="{1E071FFE-8A7F-412F-963D-E7DA0FEA91B9}">
      <dgm:prSet phldrT="[Text]"/>
      <dgm:spPr/>
      <dgm:t>
        <a:bodyPr/>
        <a:lstStyle/>
        <a:p>
          <a:r>
            <a:rPr lang="en-US" dirty="0" smtClean="0">
              <a:latin typeface="Franklin Gothic Medium Cond" panose="020B0606030402020204" pitchFamily="34" charset="0"/>
            </a:rPr>
            <a:t>Carbon market</a:t>
          </a:r>
          <a:endParaRPr lang="en-US" dirty="0">
            <a:latin typeface="Franklin Gothic Medium Cond" panose="020B0606030402020204" pitchFamily="34" charset="0"/>
          </a:endParaRPr>
        </a:p>
      </dgm:t>
    </dgm:pt>
    <dgm:pt modelId="{3CC4890E-02FE-4281-865C-689AEAB81550}" type="parTrans" cxnId="{4146F14B-C39C-4FD6-9F51-211F2D8CDBB3}">
      <dgm:prSet/>
      <dgm:spPr/>
      <dgm:t>
        <a:bodyPr/>
        <a:lstStyle/>
        <a:p>
          <a:endParaRPr lang="en-US"/>
        </a:p>
      </dgm:t>
    </dgm:pt>
    <dgm:pt modelId="{DAB1CD11-5F35-42BE-B34C-20D1A2F75BC7}" type="sibTrans" cxnId="{4146F14B-C39C-4FD6-9F51-211F2D8CDBB3}">
      <dgm:prSet/>
      <dgm:spPr/>
      <dgm:t>
        <a:bodyPr/>
        <a:lstStyle/>
        <a:p>
          <a:endParaRPr lang="en-US"/>
        </a:p>
      </dgm:t>
    </dgm:pt>
    <dgm:pt modelId="{FE21E013-8DD3-459E-B6C3-CCF5E7950617}">
      <dgm:prSet phldrT="[Text]"/>
      <dgm:spPr/>
      <dgm:t>
        <a:bodyPr/>
        <a:lstStyle/>
        <a:p>
          <a:r>
            <a:rPr lang="en-US" dirty="0" smtClean="0">
              <a:latin typeface="Franklin Gothic Medium Cond" panose="020B0606030402020204" pitchFamily="34" charset="0"/>
            </a:rPr>
            <a:t>GEF</a:t>
          </a:r>
          <a:endParaRPr lang="en-US" dirty="0">
            <a:latin typeface="Franklin Gothic Medium Cond" panose="020B0606030402020204" pitchFamily="34" charset="0"/>
          </a:endParaRPr>
        </a:p>
      </dgm:t>
    </dgm:pt>
    <dgm:pt modelId="{68AD3EC0-C9D3-4D67-AEEE-7C6DBE4756A6}" type="parTrans" cxnId="{4AE1D938-1E8B-4017-B3EA-9FE60B0CA1A3}">
      <dgm:prSet/>
      <dgm:spPr/>
      <dgm:t>
        <a:bodyPr/>
        <a:lstStyle/>
        <a:p>
          <a:endParaRPr lang="en-US"/>
        </a:p>
      </dgm:t>
    </dgm:pt>
    <dgm:pt modelId="{6781394A-E974-4B24-8DB7-318C5C324EC2}" type="sibTrans" cxnId="{4AE1D938-1E8B-4017-B3EA-9FE60B0CA1A3}">
      <dgm:prSet/>
      <dgm:spPr/>
      <dgm:t>
        <a:bodyPr/>
        <a:lstStyle/>
        <a:p>
          <a:endParaRPr lang="en-US"/>
        </a:p>
      </dgm:t>
    </dgm:pt>
    <dgm:pt modelId="{E127E75B-3998-4756-9C85-5BE6202F8643}">
      <dgm:prSet phldrT="[Text]"/>
      <dgm:spPr/>
      <dgm:t>
        <a:bodyPr/>
        <a:lstStyle/>
        <a:p>
          <a:r>
            <a:rPr lang="en-US" dirty="0" smtClean="0">
              <a:latin typeface="Franklin Gothic Medium Cond" panose="020B0606030402020204" pitchFamily="34" charset="0"/>
            </a:rPr>
            <a:t>Kyoto Protocol</a:t>
          </a:r>
          <a:endParaRPr lang="en-US" dirty="0">
            <a:latin typeface="Franklin Gothic Medium Cond" panose="020B0606030402020204" pitchFamily="34" charset="0"/>
          </a:endParaRPr>
        </a:p>
      </dgm:t>
    </dgm:pt>
    <dgm:pt modelId="{F28959AB-10AD-4A5F-9307-28224BE793C2}" type="parTrans" cxnId="{75DAEAD6-5E0D-40A6-98C0-F6F7C11AACD6}">
      <dgm:prSet/>
      <dgm:spPr/>
      <dgm:t>
        <a:bodyPr/>
        <a:lstStyle/>
        <a:p>
          <a:endParaRPr lang="en-US"/>
        </a:p>
      </dgm:t>
    </dgm:pt>
    <dgm:pt modelId="{C110C629-ADAE-4DF6-B66D-124CAE6E4AF4}" type="sibTrans" cxnId="{75DAEAD6-5E0D-40A6-98C0-F6F7C11AACD6}">
      <dgm:prSet/>
      <dgm:spPr/>
      <dgm:t>
        <a:bodyPr/>
        <a:lstStyle/>
        <a:p>
          <a:endParaRPr lang="en-US"/>
        </a:p>
      </dgm:t>
    </dgm:pt>
    <dgm:pt modelId="{81F047B1-158E-447D-B4D4-F5FEA46AFF6E}">
      <dgm:prSet phldrT="[Text]"/>
      <dgm:spPr/>
      <dgm:t>
        <a:bodyPr/>
        <a:lstStyle/>
        <a:p>
          <a:r>
            <a:rPr lang="en-US" dirty="0" smtClean="0">
              <a:latin typeface="Franklin Gothic Medium Cond" panose="020B0606030402020204" pitchFamily="34" charset="0"/>
            </a:rPr>
            <a:t>GCF</a:t>
          </a:r>
          <a:endParaRPr lang="en-US" dirty="0">
            <a:latin typeface="Franklin Gothic Medium Cond" panose="020B0606030402020204" pitchFamily="34" charset="0"/>
          </a:endParaRPr>
        </a:p>
      </dgm:t>
    </dgm:pt>
    <dgm:pt modelId="{F07A8424-E82F-43E3-B8CA-99D61A7BEBEE}" type="parTrans" cxnId="{CF5BD064-D45E-42D7-95DB-D4D8CEB18CC9}">
      <dgm:prSet/>
      <dgm:spPr/>
      <dgm:t>
        <a:bodyPr/>
        <a:lstStyle/>
        <a:p>
          <a:endParaRPr lang="en-US"/>
        </a:p>
      </dgm:t>
    </dgm:pt>
    <dgm:pt modelId="{34C66468-410B-4067-9D25-A2AF372F06FB}" type="sibTrans" cxnId="{CF5BD064-D45E-42D7-95DB-D4D8CEB18CC9}">
      <dgm:prSet/>
      <dgm:spPr/>
      <dgm:t>
        <a:bodyPr/>
        <a:lstStyle/>
        <a:p>
          <a:endParaRPr lang="en-US"/>
        </a:p>
      </dgm:t>
    </dgm:pt>
    <dgm:pt modelId="{88300E56-983F-48C2-8FB1-BE3188995A71}">
      <dgm:prSet phldrT="[Text]"/>
      <dgm:spPr/>
      <dgm:t>
        <a:bodyPr/>
        <a:lstStyle/>
        <a:p>
          <a:r>
            <a:rPr lang="en-US" dirty="0" err="1" smtClean="0">
              <a:latin typeface="Franklin Gothic Medium Cond" panose="020B0606030402020204" pitchFamily="34" charset="0"/>
            </a:rPr>
            <a:t>Songdo</a:t>
          </a:r>
          <a:r>
            <a:rPr lang="en-US" dirty="0" smtClean="0">
              <a:latin typeface="Franklin Gothic Medium Cond" panose="020B0606030402020204" pitchFamily="34" charset="0"/>
            </a:rPr>
            <a:t>, SK</a:t>
          </a:r>
          <a:endParaRPr lang="en-US" dirty="0">
            <a:latin typeface="Franklin Gothic Medium Cond" panose="020B0606030402020204" pitchFamily="34" charset="0"/>
          </a:endParaRPr>
        </a:p>
      </dgm:t>
    </dgm:pt>
    <dgm:pt modelId="{963CEDE9-9FBD-4ECC-B931-C066A9A28F71}" type="parTrans" cxnId="{6FA19A28-9CEB-44A4-8F1D-A79BCC118343}">
      <dgm:prSet/>
      <dgm:spPr/>
      <dgm:t>
        <a:bodyPr/>
        <a:lstStyle/>
        <a:p>
          <a:endParaRPr lang="en-US"/>
        </a:p>
      </dgm:t>
    </dgm:pt>
    <dgm:pt modelId="{3B0C824E-4515-4963-9A1B-3762945985F3}" type="sibTrans" cxnId="{6FA19A28-9CEB-44A4-8F1D-A79BCC118343}">
      <dgm:prSet/>
      <dgm:spPr/>
      <dgm:t>
        <a:bodyPr/>
        <a:lstStyle/>
        <a:p>
          <a:endParaRPr lang="en-US"/>
        </a:p>
      </dgm:t>
    </dgm:pt>
    <dgm:pt modelId="{D9BE451A-BFC9-4D5D-A95E-A5C078CF62DB}">
      <dgm:prSet phldrT="[Text]"/>
      <dgm:spPr/>
      <dgm:t>
        <a:bodyPr/>
        <a:lstStyle/>
        <a:p>
          <a:r>
            <a:rPr lang="en-US" dirty="0" smtClean="0">
              <a:latin typeface="Franklin Gothic Medium Cond" panose="020B0606030402020204" pitchFamily="34" charset="0"/>
            </a:rPr>
            <a:t>Washington</a:t>
          </a:r>
          <a:endParaRPr lang="en-US" dirty="0">
            <a:latin typeface="Franklin Gothic Medium Cond" panose="020B0606030402020204" pitchFamily="34" charset="0"/>
          </a:endParaRPr>
        </a:p>
      </dgm:t>
    </dgm:pt>
    <dgm:pt modelId="{1AC634E8-6599-431B-A5A7-69C278DE8857}" type="parTrans" cxnId="{681EF193-407E-481B-9883-9912885F0AD2}">
      <dgm:prSet/>
      <dgm:spPr/>
      <dgm:t>
        <a:bodyPr/>
        <a:lstStyle/>
        <a:p>
          <a:endParaRPr lang="en-US"/>
        </a:p>
      </dgm:t>
    </dgm:pt>
    <dgm:pt modelId="{E0769625-A50F-45A7-A87A-31D38835F87B}" type="sibTrans" cxnId="{681EF193-407E-481B-9883-9912885F0AD2}">
      <dgm:prSet/>
      <dgm:spPr/>
      <dgm:t>
        <a:bodyPr/>
        <a:lstStyle/>
        <a:p>
          <a:endParaRPr lang="en-US"/>
        </a:p>
      </dgm:t>
    </dgm:pt>
    <dgm:pt modelId="{74208DBF-3868-432E-9B5B-5F42C555D047}" type="pres">
      <dgm:prSet presAssocID="{18AC7960-9594-4880-974B-B719FB4B34EC}" presName="Name0" presStyleCnt="0">
        <dgm:presLayoutVars>
          <dgm:dir/>
        </dgm:presLayoutVars>
      </dgm:prSet>
      <dgm:spPr/>
    </dgm:pt>
    <dgm:pt modelId="{D857F1F7-9A82-47CF-8F9D-F3E197727035}" type="pres">
      <dgm:prSet presAssocID="{1E071FFE-8A7F-412F-963D-E7DA0FEA91B9}" presName="composite" presStyleCnt="0"/>
      <dgm:spPr/>
    </dgm:pt>
    <dgm:pt modelId="{9499C87F-D468-49CE-9FE5-3AAE5017B2F8}" type="pres">
      <dgm:prSet presAssocID="{1E071FFE-8A7F-412F-963D-E7DA0FEA91B9}" presName="Accent" presStyleLbl="alignAcc1" presStyleIdx="0" presStyleCnt="3"/>
      <dgm:spPr/>
    </dgm:pt>
    <dgm:pt modelId="{05968BCC-E410-4687-97A8-B3A377E4CC6F}" type="pres">
      <dgm:prSet presAssocID="{1E071FFE-8A7F-412F-963D-E7DA0FEA91B9}" presName="Image" presStyleLbl="node1" presStyleIdx="0" presStyleCnt="3"/>
      <dgm:spPr>
        <a:blipFill rotWithShape="1">
          <a:blip xmlns:r="http://schemas.openxmlformats.org/officeDocument/2006/relationships" r:embed="rId1"/>
          <a:stretch>
            <a:fillRect/>
          </a:stretch>
        </a:blipFill>
      </dgm:spPr>
    </dgm:pt>
    <dgm:pt modelId="{917CDA73-A520-454D-8E10-67064CDC4226}" type="pres">
      <dgm:prSet presAssocID="{1E071FFE-8A7F-412F-963D-E7DA0FEA91B9}" presName="Child" presStyleLbl="revTx" presStyleIdx="0" presStyleCnt="3">
        <dgm:presLayoutVars>
          <dgm:bulletEnabled val="1"/>
        </dgm:presLayoutVars>
      </dgm:prSet>
      <dgm:spPr/>
      <dgm:t>
        <a:bodyPr/>
        <a:lstStyle/>
        <a:p>
          <a:endParaRPr lang="en-US"/>
        </a:p>
      </dgm:t>
    </dgm:pt>
    <dgm:pt modelId="{0EF510AB-323B-4784-B3C9-0CB5E3BC5782}" type="pres">
      <dgm:prSet presAssocID="{1E071FFE-8A7F-412F-963D-E7DA0FEA91B9}" presName="Parent" presStyleLbl="alignNode1" presStyleIdx="0" presStyleCnt="3">
        <dgm:presLayoutVars>
          <dgm:bulletEnabled val="1"/>
        </dgm:presLayoutVars>
      </dgm:prSet>
      <dgm:spPr/>
      <dgm:t>
        <a:bodyPr/>
        <a:lstStyle/>
        <a:p>
          <a:endParaRPr lang="en-US"/>
        </a:p>
      </dgm:t>
    </dgm:pt>
    <dgm:pt modelId="{F10C3B96-88C3-4CDF-8D80-91B283D55099}" type="pres">
      <dgm:prSet presAssocID="{DAB1CD11-5F35-42BE-B34C-20D1A2F75BC7}" presName="sibTrans" presStyleCnt="0"/>
      <dgm:spPr/>
    </dgm:pt>
    <dgm:pt modelId="{056C6934-DFCD-4729-B5D4-FEEDF32CD444}" type="pres">
      <dgm:prSet presAssocID="{FE21E013-8DD3-459E-B6C3-CCF5E7950617}" presName="composite" presStyleCnt="0"/>
      <dgm:spPr/>
    </dgm:pt>
    <dgm:pt modelId="{6DD5C0DE-932F-4ACE-AA95-1E126EC17585}" type="pres">
      <dgm:prSet presAssocID="{FE21E013-8DD3-459E-B6C3-CCF5E7950617}" presName="Accent" presStyleLbl="alignAcc1" presStyleIdx="1" presStyleCnt="3"/>
      <dgm:spPr/>
    </dgm:pt>
    <dgm:pt modelId="{BECDA86E-23A8-4DBF-B055-0AC9DA07A681}" type="pres">
      <dgm:prSet presAssocID="{FE21E013-8DD3-459E-B6C3-CCF5E7950617}" presName="Image" presStyleLbl="node1" presStyleIdx="1" presStyleCnt="3"/>
      <dgm:spPr>
        <a:blipFill rotWithShape="1">
          <a:blip xmlns:r="http://schemas.openxmlformats.org/officeDocument/2006/relationships" r:embed="rId2"/>
          <a:stretch>
            <a:fillRect/>
          </a:stretch>
        </a:blipFill>
      </dgm:spPr>
    </dgm:pt>
    <dgm:pt modelId="{0E05595B-E205-4A41-9B32-80761F95FC50}" type="pres">
      <dgm:prSet presAssocID="{FE21E013-8DD3-459E-B6C3-CCF5E7950617}" presName="Child" presStyleLbl="revTx" presStyleIdx="1" presStyleCnt="3">
        <dgm:presLayoutVars>
          <dgm:bulletEnabled val="1"/>
        </dgm:presLayoutVars>
      </dgm:prSet>
      <dgm:spPr/>
      <dgm:t>
        <a:bodyPr/>
        <a:lstStyle/>
        <a:p>
          <a:endParaRPr lang="en-US"/>
        </a:p>
      </dgm:t>
    </dgm:pt>
    <dgm:pt modelId="{509340C6-9A37-416C-8ECF-F94E28B3DE83}" type="pres">
      <dgm:prSet presAssocID="{FE21E013-8DD3-459E-B6C3-CCF5E7950617}" presName="Parent" presStyleLbl="alignNode1" presStyleIdx="1" presStyleCnt="3">
        <dgm:presLayoutVars>
          <dgm:bulletEnabled val="1"/>
        </dgm:presLayoutVars>
      </dgm:prSet>
      <dgm:spPr/>
      <dgm:t>
        <a:bodyPr/>
        <a:lstStyle/>
        <a:p>
          <a:endParaRPr lang="en-US"/>
        </a:p>
      </dgm:t>
    </dgm:pt>
    <dgm:pt modelId="{DB5B6B67-5479-426A-8FDF-47FB572FE9EE}" type="pres">
      <dgm:prSet presAssocID="{6781394A-E974-4B24-8DB7-318C5C324EC2}" presName="sibTrans" presStyleCnt="0"/>
      <dgm:spPr/>
    </dgm:pt>
    <dgm:pt modelId="{EEC2CD31-CEF9-4947-9608-C16C31BC69E8}" type="pres">
      <dgm:prSet presAssocID="{81F047B1-158E-447D-B4D4-F5FEA46AFF6E}" presName="composite" presStyleCnt="0"/>
      <dgm:spPr/>
    </dgm:pt>
    <dgm:pt modelId="{CA46C25A-09AF-4AD2-8237-9B17F486FBB2}" type="pres">
      <dgm:prSet presAssocID="{81F047B1-158E-447D-B4D4-F5FEA46AFF6E}" presName="Accent" presStyleLbl="alignAcc1" presStyleIdx="2" presStyleCnt="3"/>
      <dgm:spPr/>
    </dgm:pt>
    <dgm:pt modelId="{12CC49EE-1B04-4D7C-91E7-2F3DB1042883}" type="pres">
      <dgm:prSet presAssocID="{81F047B1-158E-447D-B4D4-F5FEA46AFF6E}" presName="Image" presStyleLbl="node1" presStyleIdx="2" presStyleCnt="3"/>
      <dgm:spPr>
        <a:blipFill rotWithShape="1">
          <a:blip xmlns:r="http://schemas.openxmlformats.org/officeDocument/2006/relationships" r:embed="rId3"/>
          <a:stretch>
            <a:fillRect/>
          </a:stretch>
        </a:blipFill>
      </dgm:spPr>
    </dgm:pt>
    <dgm:pt modelId="{AE55CD13-8A7C-439B-A5A7-0CEFCE5E1A1D}" type="pres">
      <dgm:prSet presAssocID="{81F047B1-158E-447D-B4D4-F5FEA46AFF6E}" presName="Child" presStyleLbl="revTx" presStyleIdx="2" presStyleCnt="3">
        <dgm:presLayoutVars>
          <dgm:bulletEnabled val="1"/>
        </dgm:presLayoutVars>
      </dgm:prSet>
      <dgm:spPr/>
      <dgm:t>
        <a:bodyPr/>
        <a:lstStyle/>
        <a:p>
          <a:endParaRPr lang="en-US"/>
        </a:p>
      </dgm:t>
    </dgm:pt>
    <dgm:pt modelId="{2EE1E223-47CE-4632-A7E4-7F6582D84F18}" type="pres">
      <dgm:prSet presAssocID="{81F047B1-158E-447D-B4D4-F5FEA46AFF6E}" presName="Parent" presStyleLbl="alignNode1" presStyleIdx="2" presStyleCnt="3">
        <dgm:presLayoutVars>
          <dgm:bulletEnabled val="1"/>
        </dgm:presLayoutVars>
      </dgm:prSet>
      <dgm:spPr/>
      <dgm:t>
        <a:bodyPr/>
        <a:lstStyle/>
        <a:p>
          <a:endParaRPr lang="en-US"/>
        </a:p>
      </dgm:t>
    </dgm:pt>
  </dgm:ptLst>
  <dgm:cxnLst>
    <dgm:cxn modelId="{1C9500BD-779C-4E8E-B10C-2AE0B8350BFB}" type="presOf" srcId="{1E071FFE-8A7F-412F-963D-E7DA0FEA91B9}" destId="{0EF510AB-323B-4784-B3C9-0CB5E3BC5782}" srcOrd="0" destOrd="0" presId="urn:microsoft.com/office/officeart/2008/layout/TitlePictureLineup"/>
    <dgm:cxn modelId="{6FA19A28-9CEB-44A4-8F1D-A79BCC118343}" srcId="{81F047B1-158E-447D-B4D4-F5FEA46AFF6E}" destId="{88300E56-983F-48C2-8FB1-BE3188995A71}" srcOrd="0" destOrd="0" parTransId="{963CEDE9-9FBD-4ECC-B931-C066A9A28F71}" sibTransId="{3B0C824E-4515-4963-9A1B-3762945985F3}"/>
    <dgm:cxn modelId="{465F6C3F-E59C-44AB-9979-89CF3DC56F89}" type="presOf" srcId="{FE21E013-8DD3-459E-B6C3-CCF5E7950617}" destId="{509340C6-9A37-416C-8ECF-F94E28B3DE83}" srcOrd="0" destOrd="0" presId="urn:microsoft.com/office/officeart/2008/layout/TitlePictureLineup"/>
    <dgm:cxn modelId="{4AE1D938-1E8B-4017-B3EA-9FE60B0CA1A3}" srcId="{18AC7960-9594-4880-974B-B719FB4B34EC}" destId="{FE21E013-8DD3-459E-B6C3-CCF5E7950617}" srcOrd="1" destOrd="0" parTransId="{68AD3EC0-C9D3-4D67-AEEE-7C6DBE4756A6}" sibTransId="{6781394A-E974-4B24-8DB7-318C5C324EC2}"/>
    <dgm:cxn modelId="{B19166F3-A53C-4A41-9582-3D1008FAC6B5}" type="presOf" srcId="{E127E75B-3998-4756-9C85-5BE6202F8643}" destId="{917CDA73-A520-454D-8E10-67064CDC4226}" srcOrd="0" destOrd="0" presId="urn:microsoft.com/office/officeart/2008/layout/TitlePictureLineup"/>
    <dgm:cxn modelId="{75DAEAD6-5E0D-40A6-98C0-F6F7C11AACD6}" srcId="{1E071FFE-8A7F-412F-963D-E7DA0FEA91B9}" destId="{E127E75B-3998-4756-9C85-5BE6202F8643}" srcOrd="0" destOrd="0" parTransId="{F28959AB-10AD-4A5F-9307-28224BE793C2}" sibTransId="{C110C629-ADAE-4DF6-B66D-124CAE6E4AF4}"/>
    <dgm:cxn modelId="{CF5BD064-D45E-42D7-95DB-D4D8CEB18CC9}" srcId="{18AC7960-9594-4880-974B-B719FB4B34EC}" destId="{81F047B1-158E-447D-B4D4-F5FEA46AFF6E}" srcOrd="2" destOrd="0" parTransId="{F07A8424-E82F-43E3-B8CA-99D61A7BEBEE}" sibTransId="{34C66468-410B-4067-9D25-A2AF372F06FB}"/>
    <dgm:cxn modelId="{681EF193-407E-481B-9883-9912885F0AD2}" srcId="{FE21E013-8DD3-459E-B6C3-CCF5E7950617}" destId="{D9BE451A-BFC9-4D5D-A95E-A5C078CF62DB}" srcOrd="0" destOrd="0" parTransId="{1AC634E8-6599-431B-A5A7-69C278DE8857}" sibTransId="{E0769625-A50F-45A7-A87A-31D38835F87B}"/>
    <dgm:cxn modelId="{142BCD00-CB1A-41E7-94AE-69650064A071}" type="presOf" srcId="{88300E56-983F-48C2-8FB1-BE3188995A71}" destId="{AE55CD13-8A7C-439B-A5A7-0CEFCE5E1A1D}" srcOrd="0" destOrd="0" presId="urn:microsoft.com/office/officeart/2008/layout/TitlePictureLineup"/>
    <dgm:cxn modelId="{C410FC6A-3E85-476D-A754-995B68356C1E}" type="presOf" srcId="{81F047B1-158E-447D-B4D4-F5FEA46AFF6E}" destId="{2EE1E223-47CE-4632-A7E4-7F6582D84F18}" srcOrd="0" destOrd="0" presId="urn:microsoft.com/office/officeart/2008/layout/TitlePictureLineup"/>
    <dgm:cxn modelId="{EA036374-69E6-45DB-A3C0-8613A4D7CA23}" type="presOf" srcId="{18AC7960-9594-4880-974B-B719FB4B34EC}" destId="{74208DBF-3868-432E-9B5B-5F42C555D047}" srcOrd="0" destOrd="0" presId="urn:microsoft.com/office/officeart/2008/layout/TitlePictureLineup"/>
    <dgm:cxn modelId="{75677643-9D57-4CDA-8736-98DB5941B119}" type="presOf" srcId="{D9BE451A-BFC9-4D5D-A95E-A5C078CF62DB}" destId="{0E05595B-E205-4A41-9B32-80761F95FC50}" srcOrd="0" destOrd="0" presId="urn:microsoft.com/office/officeart/2008/layout/TitlePictureLineup"/>
    <dgm:cxn modelId="{4146F14B-C39C-4FD6-9F51-211F2D8CDBB3}" srcId="{18AC7960-9594-4880-974B-B719FB4B34EC}" destId="{1E071FFE-8A7F-412F-963D-E7DA0FEA91B9}" srcOrd="0" destOrd="0" parTransId="{3CC4890E-02FE-4281-865C-689AEAB81550}" sibTransId="{DAB1CD11-5F35-42BE-B34C-20D1A2F75BC7}"/>
    <dgm:cxn modelId="{D7D7A800-0AB9-4F53-93CE-B26C4699EE59}" type="presParOf" srcId="{74208DBF-3868-432E-9B5B-5F42C555D047}" destId="{D857F1F7-9A82-47CF-8F9D-F3E197727035}" srcOrd="0" destOrd="0" presId="urn:microsoft.com/office/officeart/2008/layout/TitlePictureLineup"/>
    <dgm:cxn modelId="{F53F29DE-A077-4ADE-B969-193BC735780D}" type="presParOf" srcId="{D857F1F7-9A82-47CF-8F9D-F3E197727035}" destId="{9499C87F-D468-49CE-9FE5-3AAE5017B2F8}" srcOrd="0" destOrd="0" presId="urn:microsoft.com/office/officeart/2008/layout/TitlePictureLineup"/>
    <dgm:cxn modelId="{089ED874-5637-4F11-998F-B69085668150}" type="presParOf" srcId="{D857F1F7-9A82-47CF-8F9D-F3E197727035}" destId="{05968BCC-E410-4687-97A8-B3A377E4CC6F}" srcOrd="1" destOrd="0" presId="urn:microsoft.com/office/officeart/2008/layout/TitlePictureLineup"/>
    <dgm:cxn modelId="{74938F7F-842E-407C-9648-CDE58E110312}" type="presParOf" srcId="{D857F1F7-9A82-47CF-8F9D-F3E197727035}" destId="{917CDA73-A520-454D-8E10-67064CDC4226}" srcOrd="2" destOrd="0" presId="urn:microsoft.com/office/officeart/2008/layout/TitlePictureLineup"/>
    <dgm:cxn modelId="{8EA355E0-DF83-45B3-92DF-6C8627A7BB0A}" type="presParOf" srcId="{D857F1F7-9A82-47CF-8F9D-F3E197727035}" destId="{0EF510AB-323B-4784-B3C9-0CB5E3BC5782}" srcOrd="3" destOrd="0" presId="urn:microsoft.com/office/officeart/2008/layout/TitlePictureLineup"/>
    <dgm:cxn modelId="{F3F9603F-1E4B-4C48-8337-7A6C1C552EBD}" type="presParOf" srcId="{74208DBF-3868-432E-9B5B-5F42C555D047}" destId="{F10C3B96-88C3-4CDF-8D80-91B283D55099}" srcOrd="1" destOrd="0" presId="urn:microsoft.com/office/officeart/2008/layout/TitlePictureLineup"/>
    <dgm:cxn modelId="{E6D9CE99-F3FE-40CD-8243-1BFA153A4C98}" type="presParOf" srcId="{74208DBF-3868-432E-9B5B-5F42C555D047}" destId="{056C6934-DFCD-4729-B5D4-FEEDF32CD444}" srcOrd="2" destOrd="0" presId="urn:microsoft.com/office/officeart/2008/layout/TitlePictureLineup"/>
    <dgm:cxn modelId="{1F261214-0A69-4D05-9E2F-1E4559E45476}" type="presParOf" srcId="{056C6934-DFCD-4729-B5D4-FEEDF32CD444}" destId="{6DD5C0DE-932F-4ACE-AA95-1E126EC17585}" srcOrd="0" destOrd="0" presId="urn:microsoft.com/office/officeart/2008/layout/TitlePictureLineup"/>
    <dgm:cxn modelId="{435F4F7F-DD0D-471E-AC7C-660B09A5FC76}" type="presParOf" srcId="{056C6934-DFCD-4729-B5D4-FEEDF32CD444}" destId="{BECDA86E-23A8-4DBF-B055-0AC9DA07A681}" srcOrd="1" destOrd="0" presId="urn:microsoft.com/office/officeart/2008/layout/TitlePictureLineup"/>
    <dgm:cxn modelId="{D8468FC6-B591-4EC5-AB67-887CF4560FC9}" type="presParOf" srcId="{056C6934-DFCD-4729-B5D4-FEEDF32CD444}" destId="{0E05595B-E205-4A41-9B32-80761F95FC50}" srcOrd="2" destOrd="0" presId="urn:microsoft.com/office/officeart/2008/layout/TitlePictureLineup"/>
    <dgm:cxn modelId="{EBD0CA1F-65CF-4387-AAF5-39584A3E7892}" type="presParOf" srcId="{056C6934-DFCD-4729-B5D4-FEEDF32CD444}" destId="{509340C6-9A37-416C-8ECF-F94E28B3DE83}" srcOrd="3" destOrd="0" presId="urn:microsoft.com/office/officeart/2008/layout/TitlePictureLineup"/>
    <dgm:cxn modelId="{93A05FC1-71E3-4FFB-8244-39BC9DE1CEAC}" type="presParOf" srcId="{74208DBF-3868-432E-9B5B-5F42C555D047}" destId="{DB5B6B67-5479-426A-8FDF-47FB572FE9EE}" srcOrd="3" destOrd="0" presId="urn:microsoft.com/office/officeart/2008/layout/TitlePictureLineup"/>
    <dgm:cxn modelId="{CE67B8A5-C7AB-4727-B14A-D5A6FEC7784D}" type="presParOf" srcId="{74208DBF-3868-432E-9B5B-5F42C555D047}" destId="{EEC2CD31-CEF9-4947-9608-C16C31BC69E8}" srcOrd="4" destOrd="0" presId="urn:microsoft.com/office/officeart/2008/layout/TitlePictureLineup"/>
    <dgm:cxn modelId="{D9E70EA3-6526-4B6F-BED4-D40C2592B275}" type="presParOf" srcId="{EEC2CD31-CEF9-4947-9608-C16C31BC69E8}" destId="{CA46C25A-09AF-4AD2-8237-9B17F486FBB2}" srcOrd="0" destOrd="0" presId="urn:microsoft.com/office/officeart/2008/layout/TitlePictureLineup"/>
    <dgm:cxn modelId="{8FA2137A-2FBD-4245-9A6C-E85C4B7C7743}" type="presParOf" srcId="{EEC2CD31-CEF9-4947-9608-C16C31BC69E8}" destId="{12CC49EE-1B04-4D7C-91E7-2F3DB1042883}" srcOrd="1" destOrd="0" presId="urn:microsoft.com/office/officeart/2008/layout/TitlePictureLineup"/>
    <dgm:cxn modelId="{839EA04F-9FE6-4B77-AA93-2C852F30D2BD}" type="presParOf" srcId="{EEC2CD31-CEF9-4947-9608-C16C31BC69E8}" destId="{AE55CD13-8A7C-439B-A5A7-0CEFCE5E1A1D}" srcOrd="2" destOrd="0" presId="urn:microsoft.com/office/officeart/2008/layout/TitlePictureLineup"/>
    <dgm:cxn modelId="{2AC4454C-B08F-4DAC-BCAF-C703230B4FEF}" type="presParOf" srcId="{EEC2CD31-CEF9-4947-9608-C16C31BC69E8}" destId="{2EE1E223-47CE-4632-A7E4-7F6582D84F18}"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B8224BF-9E8A-4CB6-86C8-66C8FB81150C}" type="doc">
      <dgm:prSet loTypeId="urn:microsoft.com/office/officeart/2008/layout/TitlePictureLineup" loCatId="picture" qsTypeId="urn:microsoft.com/office/officeart/2005/8/quickstyle/simple1" qsCatId="simple" csTypeId="urn:microsoft.com/office/officeart/2005/8/colors/accent2_5" csCatId="accent2" phldr="1"/>
      <dgm:spPr/>
      <dgm:t>
        <a:bodyPr/>
        <a:lstStyle/>
        <a:p>
          <a:endParaRPr lang="en-US"/>
        </a:p>
      </dgm:t>
    </dgm:pt>
    <dgm:pt modelId="{32E95FC7-F734-42B6-A164-BA874E11BFA0}">
      <dgm:prSet phldrT="[Text]"/>
      <dgm:spPr/>
      <dgm:t>
        <a:bodyPr/>
        <a:lstStyle/>
        <a:p>
          <a:r>
            <a:rPr lang="en-US" smtClean="0">
              <a:solidFill>
                <a:schemeClr val="bg1"/>
              </a:solidFill>
              <a:latin typeface="Franklin Gothic Medium Cond" panose="020B0606030402020204" pitchFamily="34" charset="0"/>
            </a:rPr>
            <a:t>1</a:t>
          </a:r>
          <a:endParaRPr lang="en-US" dirty="0" smtClean="0">
            <a:solidFill>
              <a:schemeClr val="bg1"/>
            </a:solidFill>
            <a:latin typeface="Franklin Gothic Medium Cond" panose="020B0606030402020204" pitchFamily="34" charset="0"/>
          </a:endParaRPr>
        </a:p>
      </dgm:t>
    </dgm:pt>
    <dgm:pt modelId="{FB694FD0-CEEF-421A-977A-4BBFD496B7C8}" type="parTrans" cxnId="{84A0A62A-A0C7-42F3-8977-63FD18EB18B7}">
      <dgm:prSet/>
      <dgm:spPr/>
      <dgm:t>
        <a:bodyPr/>
        <a:lstStyle/>
        <a:p>
          <a:endParaRPr lang="en-US"/>
        </a:p>
      </dgm:t>
    </dgm:pt>
    <dgm:pt modelId="{968E3849-AF7E-488D-A6BD-EA257E065909}" type="sibTrans" cxnId="{84A0A62A-A0C7-42F3-8977-63FD18EB18B7}">
      <dgm:prSet/>
      <dgm:spPr/>
      <dgm:t>
        <a:bodyPr/>
        <a:lstStyle/>
        <a:p>
          <a:endParaRPr lang="en-US"/>
        </a:p>
      </dgm:t>
    </dgm:pt>
    <dgm:pt modelId="{5E01E385-07B2-4462-8542-6CE7F712D917}">
      <dgm:prSet phldrT="[Text]"/>
      <dgm:spPr/>
      <dgm:t>
        <a:bodyPr/>
        <a:lstStyle/>
        <a:p>
          <a:r>
            <a:rPr lang="en-US" smtClean="0">
              <a:solidFill>
                <a:schemeClr val="bg1"/>
              </a:solidFill>
              <a:latin typeface="Franklin Gothic Medium Cond" panose="020B0606030402020204" pitchFamily="34" charset="0"/>
            </a:rPr>
            <a:t>2</a:t>
          </a:r>
          <a:endParaRPr lang="en-US" dirty="0" smtClean="0">
            <a:solidFill>
              <a:schemeClr val="bg1"/>
            </a:solidFill>
            <a:latin typeface="Franklin Gothic Medium Cond" panose="020B0606030402020204" pitchFamily="34" charset="0"/>
          </a:endParaRPr>
        </a:p>
      </dgm:t>
    </dgm:pt>
    <dgm:pt modelId="{D235EBBF-C2B4-4C21-9096-C137BC78ECDC}" type="parTrans" cxnId="{8079C188-C43D-47A7-AC1B-6947DCCB7918}">
      <dgm:prSet/>
      <dgm:spPr/>
      <dgm:t>
        <a:bodyPr/>
        <a:lstStyle/>
        <a:p>
          <a:endParaRPr lang="en-US"/>
        </a:p>
      </dgm:t>
    </dgm:pt>
    <dgm:pt modelId="{859748EB-A5A7-4507-9E1D-7E962605E118}" type="sibTrans" cxnId="{8079C188-C43D-47A7-AC1B-6947DCCB7918}">
      <dgm:prSet/>
      <dgm:spPr/>
      <dgm:t>
        <a:bodyPr/>
        <a:lstStyle/>
        <a:p>
          <a:endParaRPr lang="en-US"/>
        </a:p>
      </dgm:t>
    </dgm:pt>
    <dgm:pt modelId="{5F511A9C-6039-4E72-93AC-BE2216890484}">
      <dgm:prSet phldrT="[Text]"/>
      <dgm:spPr/>
      <dgm:t>
        <a:bodyPr/>
        <a:lstStyle/>
        <a:p>
          <a:r>
            <a:rPr lang="en-US" smtClean="0">
              <a:solidFill>
                <a:schemeClr val="bg1"/>
              </a:solidFill>
              <a:latin typeface="Franklin Gothic Medium Cond" panose="020B0606030402020204" pitchFamily="34" charset="0"/>
            </a:rPr>
            <a:t>Nations who pledged to ▼GHG</a:t>
          </a:r>
          <a:endParaRPr lang="en-US" dirty="0" smtClean="0">
            <a:solidFill>
              <a:schemeClr val="bg1"/>
            </a:solidFill>
            <a:latin typeface="Franklin Gothic Medium Cond" panose="020B0606030402020204" pitchFamily="34" charset="0"/>
          </a:endParaRPr>
        </a:p>
      </dgm:t>
    </dgm:pt>
    <dgm:pt modelId="{61863C79-C863-4BB4-9467-14580C7B9185}" type="parTrans" cxnId="{40958CAF-2452-4EAE-AB82-52442FC9404A}">
      <dgm:prSet/>
      <dgm:spPr/>
      <dgm:t>
        <a:bodyPr/>
        <a:lstStyle/>
        <a:p>
          <a:endParaRPr lang="en-US"/>
        </a:p>
      </dgm:t>
    </dgm:pt>
    <dgm:pt modelId="{49482A88-BF3C-4DC3-AA59-5D7A60355236}" type="sibTrans" cxnId="{40958CAF-2452-4EAE-AB82-52442FC9404A}">
      <dgm:prSet/>
      <dgm:spPr/>
      <dgm:t>
        <a:bodyPr/>
        <a:lstStyle/>
        <a:p>
          <a:endParaRPr lang="en-US"/>
        </a:p>
      </dgm:t>
    </dgm:pt>
    <dgm:pt modelId="{EBEFABC4-651F-4382-9ABF-BF3564315B44}">
      <dgm:prSet phldrT="[Text]"/>
      <dgm:spPr/>
      <dgm:t>
        <a:bodyPr/>
        <a:lstStyle/>
        <a:p>
          <a:r>
            <a:rPr lang="en-US" dirty="0" smtClean="0">
              <a:solidFill>
                <a:schemeClr val="bg1"/>
              </a:solidFill>
              <a:latin typeface="Franklin Gothic Medium Cond" panose="020B0606030402020204" pitchFamily="34" charset="0"/>
            </a:rPr>
            <a:t>Nations who’ll give finance to 3</a:t>
          </a:r>
          <a:r>
            <a:rPr lang="en-US" baseline="30000" dirty="0" smtClean="0">
              <a:solidFill>
                <a:schemeClr val="bg1"/>
              </a:solidFill>
              <a:latin typeface="Franklin Gothic Medium Cond" panose="020B0606030402020204" pitchFamily="34" charset="0"/>
            </a:rPr>
            <a:t>rd</a:t>
          </a:r>
          <a:r>
            <a:rPr lang="en-US" dirty="0" smtClean="0">
              <a:solidFill>
                <a:schemeClr val="bg1"/>
              </a:solidFill>
              <a:latin typeface="Franklin Gothic Medium Cond" panose="020B0606030402020204" pitchFamily="34" charset="0"/>
            </a:rPr>
            <a:t> world</a:t>
          </a:r>
        </a:p>
      </dgm:t>
    </dgm:pt>
    <dgm:pt modelId="{DF4A201D-FFA1-462B-A069-C5712239452F}" type="parTrans" cxnId="{B905053E-8BE1-4E03-97B0-2FB0B87FF7E7}">
      <dgm:prSet/>
      <dgm:spPr/>
      <dgm:t>
        <a:bodyPr/>
        <a:lstStyle/>
        <a:p>
          <a:endParaRPr lang="en-US"/>
        </a:p>
      </dgm:t>
    </dgm:pt>
    <dgm:pt modelId="{367E5255-3371-49E8-B7D4-71CF0ADDF445}" type="sibTrans" cxnId="{B905053E-8BE1-4E03-97B0-2FB0B87FF7E7}">
      <dgm:prSet/>
      <dgm:spPr/>
      <dgm:t>
        <a:bodyPr/>
        <a:lstStyle/>
        <a:p>
          <a:endParaRPr lang="en-US"/>
        </a:p>
      </dgm:t>
    </dgm:pt>
    <dgm:pt modelId="{958E68E3-B826-4FF6-B1A1-84C9F6DD1DE7}" type="pres">
      <dgm:prSet presAssocID="{AB8224BF-9E8A-4CB6-86C8-66C8FB81150C}" presName="Name0" presStyleCnt="0">
        <dgm:presLayoutVars>
          <dgm:dir/>
        </dgm:presLayoutVars>
      </dgm:prSet>
      <dgm:spPr/>
      <dgm:t>
        <a:bodyPr/>
        <a:lstStyle/>
        <a:p>
          <a:endParaRPr lang="en-US"/>
        </a:p>
      </dgm:t>
    </dgm:pt>
    <dgm:pt modelId="{25342A45-3B45-400E-9185-43F3AC57CC12}" type="pres">
      <dgm:prSet presAssocID="{32E95FC7-F734-42B6-A164-BA874E11BFA0}" presName="composite" presStyleCnt="0"/>
      <dgm:spPr/>
    </dgm:pt>
    <dgm:pt modelId="{075AD57C-4794-4EFF-AAF8-DDAA1182693E}" type="pres">
      <dgm:prSet presAssocID="{32E95FC7-F734-42B6-A164-BA874E11BFA0}" presName="Accent" presStyleLbl="alignAcc1" presStyleIdx="0" presStyleCnt="2"/>
      <dgm:spPr/>
    </dgm:pt>
    <dgm:pt modelId="{46F40EF5-6A00-4EF5-9735-A723A25687DB}" type="pres">
      <dgm:prSet presAssocID="{32E95FC7-F734-42B6-A164-BA874E11BFA0}" presName="Image" presStyleLbl="node1" presStyleIdx="0" presStyleCnt="2"/>
      <dgm:spPr>
        <a:blipFill rotWithShape="1">
          <a:blip xmlns:r="http://schemas.openxmlformats.org/officeDocument/2006/relationships" r:embed="rId1"/>
          <a:stretch>
            <a:fillRect/>
          </a:stretch>
        </a:blipFill>
      </dgm:spPr>
    </dgm:pt>
    <dgm:pt modelId="{4AFF080A-CDF0-46A1-B273-571124E04C8B}" type="pres">
      <dgm:prSet presAssocID="{32E95FC7-F734-42B6-A164-BA874E11BFA0}" presName="Child" presStyleLbl="revTx" presStyleIdx="0" presStyleCnt="2">
        <dgm:presLayoutVars>
          <dgm:bulletEnabled val="1"/>
        </dgm:presLayoutVars>
      </dgm:prSet>
      <dgm:spPr/>
      <dgm:t>
        <a:bodyPr/>
        <a:lstStyle/>
        <a:p>
          <a:endParaRPr lang="en-US"/>
        </a:p>
      </dgm:t>
    </dgm:pt>
    <dgm:pt modelId="{53AB6F8B-DE91-4666-BEC2-0C5CF0DE4E9F}" type="pres">
      <dgm:prSet presAssocID="{32E95FC7-F734-42B6-A164-BA874E11BFA0}" presName="Parent" presStyleLbl="alignNode1" presStyleIdx="0" presStyleCnt="2">
        <dgm:presLayoutVars>
          <dgm:bulletEnabled val="1"/>
        </dgm:presLayoutVars>
      </dgm:prSet>
      <dgm:spPr/>
      <dgm:t>
        <a:bodyPr/>
        <a:lstStyle/>
        <a:p>
          <a:endParaRPr lang="en-US"/>
        </a:p>
      </dgm:t>
    </dgm:pt>
    <dgm:pt modelId="{77775D5F-D334-47CD-AC5B-0BAD5CB11875}" type="pres">
      <dgm:prSet presAssocID="{968E3849-AF7E-488D-A6BD-EA257E065909}" presName="sibTrans" presStyleCnt="0"/>
      <dgm:spPr/>
    </dgm:pt>
    <dgm:pt modelId="{44AE3BD5-DBE6-4E8D-B77B-7ED4A9818E58}" type="pres">
      <dgm:prSet presAssocID="{5E01E385-07B2-4462-8542-6CE7F712D917}" presName="composite" presStyleCnt="0"/>
      <dgm:spPr/>
    </dgm:pt>
    <dgm:pt modelId="{7227F108-EFBD-4C56-AD09-9984F284D4E5}" type="pres">
      <dgm:prSet presAssocID="{5E01E385-07B2-4462-8542-6CE7F712D917}" presName="Accent" presStyleLbl="alignAcc1" presStyleIdx="1" presStyleCnt="2"/>
      <dgm:spPr/>
    </dgm:pt>
    <dgm:pt modelId="{AE222F4A-E0CE-4817-9735-A102116E7FE7}" type="pres">
      <dgm:prSet presAssocID="{5E01E385-07B2-4462-8542-6CE7F712D917}" presName="Image" presStyleLbl="node1" presStyleIdx="1" presStyleCnt="2"/>
      <dgm:spPr>
        <a:blipFill rotWithShape="1">
          <a:blip xmlns:r="http://schemas.openxmlformats.org/officeDocument/2006/relationships" r:embed="rId2"/>
          <a:stretch>
            <a:fillRect/>
          </a:stretch>
        </a:blipFill>
      </dgm:spPr>
    </dgm:pt>
    <dgm:pt modelId="{5EE8B81A-6A79-4630-A09B-816DC209F9A9}" type="pres">
      <dgm:prSet presAssocID="{5E01E385-07B2-4462-8542-6CE7F712D917}" presName="Child" presStyleLbl="revTx" presStyleIdx="1" presStyleCnt="2">
        <dgm:presLayoutVars>
          <dgm:bulletEnabled val="1"/>
        </dgm:presLayoutVars>
      </dgm:prSet>
      <dgm:spPr/>
      <dgm:t>
        <a:bodyPr/>
        <a:lstStyle/>
        <a:p>
          <a:endParaRPr lang="en-US"/>
        </a:p>
      </dgm:t>
    </dgm:pt>
    <dgm:pt modelId="{7FB40FCA-C2E4-405A-9586-3894CC8316FD}" type="pres">
      <dgm:prSet presAssocID="{5E01E385-07B2-4462-8542-6CE7F712D917}" presName="Parent" presStyleLbl="alignNode1" presStyleIdx="1" presStyleCnt="2">
        <dgm:presLayoutVars>
          <dgm:bulletEnabled val="1"/>
        </dgm:presLayoutVars>
      </dgm:prSet>
      <dgm:spPr/>
      <dgm:t>
        <a:bodyPr/>
        <a:lstStyle/>
        <a:p>
          <a:endParaRPr lang="en-US"/>
        </a:p>
      </dgm:t>
    </dgm:pt>
  </dgm:ptLst>
  <dgm:cxnLst>
    <dgm:cxn modelId="{9200B066-C69C-473E-9AEB-AF999B8953AA}" type="presOf" srcId="{32E95FC7-F734-42B6-A164-BA874E11BFA0}" destId="{53AB6F8B-DE91-4666-BEC2-0C5CF0DE4E9F}" srcOrd="0" destOrd="0" presId="urn:microsoft.com/office/officeart/2008/layout/TitlePictureLineup"/>
    <dgm:cxn modelId="{F63FE6F7-EAE8-46B4-AB0B-BE56F7D3010C}" type="presOf" srcId="{5E01E385-07B2-4462-8542-6CE7F712D917}" destId="{7FB40FCA-C2E4-405A-9586-3894CC8316FD}" srcOrd="0" destOrd="0" presId="urn:microsoft.com/office/officeart/2008/layout/TitlePictureLineup"/>
    <dgm:cxn modelId="{D67A5EAF-3C4C-4138-ACCB-079657576D15}" type="presOf" srcId="{EBEFABC4-651F-4382-9ABF-BF3564315B44}" destId="{5EE8B81A-6A79-4630-A09B-816DC209F9A9}" srcOrd="0" destOrd="0" presId="urn:microsoft.com/office/officeart/2008/layout/TitlePictureLineup"/>
    <dgm:cxn modelId="{B905053E-8BE1-4E03-97B0-2FB0B87FF7E7}" srcId="{5E01E385-07B2-4462-8542-6CE7F712D917}" destId="{EBEFABC4-651F-4382-9ABF-BF3564315B44}" srcOrd="0" destOrd="0" parTransId="{DF4A201D-FFA1-462B-A069-C5712239452F}" sibTransId="{367E5255-3371-49E8-B7D4-71CF0ADDF445}"/>
    <dgm:cxn modelId="{40958CAF-2452-4EAE-AB82-52442FC9404A}" srcId="{32E95FC7-F734-42B6-A164-BA874E11BFA0}" destId="{5F511A9C-6039-4E72-93AC-BE2216890484}" srcOrd="0" destOrd="0" parTransId="{61863C79-C863-4BB4-9467-14580C7B9185}" sibTransId="{49482A88-BF3C-4DC3-AA59-5D7A60355236}"/>
    <dgm:cxn modelId="{C138D406-79FB-48BB-9DCF-2523FE36599C}" type="presOf" srcId="{5F511A9C-6039-4E72-93AC-BE2216890484}" destId="{4AFF080A-CDF0-46A1-B273-571124E04C8B}" srcOrd="0" destOrd="0" presId="urn:microsoft.com/office/officeart/2008/layout/TitlePictureLineup"/>
    <dgm:cxn modelId="{84A0A62A-A0C7-42F3-8977-63FD18EB18B7}" srcId="{AB8224BF-9E8A-4CB6-86C8-66C8FB81150C}" destId="{32E95FC7-F734-42B6-A164-BA874E11BFA0}" srcOrd="0" destOrd="0" parTransId="{FB694FD0-CEEF-421A-977A-4BBFD496B7C8}" sibTransId="{968E3849-AF7E-488D-A6BD-EA257E065909}"/>
    <dgm:cxn modelId="{364E89CD-003C-4E4E-8594-C12B65593A08}" type="presOf" srcId="{AB8224BF-9E8A-4CB6-86C8-66C8FB81150C}" destId="{958E68E3-B826-4FF6-B1A1-84C9F6DD1DE7}" srcOrd="0" destOrd="0" presId="urn:microsoft.com/office/officeart/2008/layout/TitlePictureLineup"/>
    <dgm:cxn modelId="{8079C188-C43D-47A7-AC1B-6947DCCB7918}" srcId="{AB8224BF-9E8A-4CB6-86C8-66C8FB81150C}" destId="{5E01E385-07B2-4462-8542-6CE7F712D917}" srcOrd="1" destOrd="0" parTransId="{D235EBBF-C2B4-4C21-9096-C137BC78ECDC}" sibTransId="{859748EB-A5A7-4507-9E1D-7E962605E118}"/>
    <dgm:cxn modelId="{29045E52-FA81-4B0D-B0CE-085ACF424040}" type="presParOf" srcId="{958E68E3-B826-4FF6-B1A1-84C9F6DD1DE7}" destId="{25342A45-3B45-400E-9185-43F3AC57CC12}" srcOrd="0" destOrd="0" presId="urn:microsoft.com/office/officeart/2008/layout/TitlePictureLineup"/>
    <dgm:cxn modelId="{77226BE6-ED87-46D6-8EC8-112125133FB0}" type="presParOf" srcId="{25342A45-3B45-400E-9185-43F3AC57CC12}" destId="{075AD57C-4794-4EFF-AAF8-DDAA1182693E}" srcOrd="0" destOrd="0" presId="urn:microsoft.com/office/officeart/2008/layout/TitlePictureLineup"/>
    <dgm:cxn modelId="{5712EBAB-F5E9-4DD6-AF51-E8165F765F1E}" type="presParOf" srcId="{25342A45-3B45-400E-9185-43F3AC57CC12}" destId="{46F40EF5-6A00-4EF5-9735-A723A25687DB}" srcOrd="1" destOrd="0" presId="urn:microsoft.com/office/officeart/2008/layout/TitlePictureLineup"/>
    <dgm:cxn modelId="{2A70CA15-1DD1-42EF-A7DC-A4A530AEF9F9}" type="presParOf" srcId="{25342A45-3B45-400E-9185-43F3AC57CC12}" destId="{4AFF080A-CDF0-46A1-B273-571124E04C8B}" srcOrd="2" destOrd="0" presId="urn:microsoft.com/office/officeart/2008/layout/TitlePictureLineup"/>
    <dgm:cxn modelId="{F1FB0389-F64E-48DF-A584-BA8EB16611A7}" type="presParOf" srcId="{25342A45-3B45-400E-9185-43F3AC57CC12}" destId="{53AB6F8B-DE91-4666-BEC2-0C5CF0DE4E9F}" srcOrd="3" destOrd="0" presId="urn:microsoft.com/office/officeart/2008/layout/TitlePictureLineup"/>
    <dgm:cxn modelId="{C6FDA2F5-25DF-452E-B4C3-C4155B7091E4}" type="presParOf" srcId="{958E68E3-B826-4FF6-B1A1-84C9F6DD1DE7}" destId="{77775D5F-D334-47CD-AC5B-0BAD5CB11875}" srcOrd="1" destOrd="0" presId="urn:microsoft.com/office/officeart/2008/layout/TitlePictureLineup"/>
    <dgm:cxn modelId="{D7F945DB-250F-44BE-BC31-E76AEE6903BF}" type="presParOf" srcId="{958E68E3-B826-4FF6-B1A1-84C9F6DD1DE7}" destId="{44AE3BD5-DBE6-4E8D-B77B-7ED4A9818E58}" srcOrd="2" destOrd="0" presId="urn:microsoft.com/office/officeart/2008/layout/TitlePictureLineup"/>
    <dgm:cxn modelId="{B754D7D2-1416-46A4-89BD-D86C18FB566D}" type="presParOf" srcId="{44AE3BD5-DBE6-4E8D-B77B-7ED4A9818E58}" destId="{7227F108-EFBD-4C56-AD09-9984F284D4E5}" srcOrd="0" destOrd="0" presId="urn:microsoft.com/office/officeart/2008/layout/TitlePictureLineup"/>
    <dgm:cxn modelId="{4CB1E45B-B96F-4D62-B5BB-1EF0AB24161E}" type="presParOf" srcId="{44AE3BD5-DBE6-4E8D-B77B-7ED4A9818E58}" destId="{AE222F4A-E0CE-4817-9735-A102116E7FE7}" srcOrd="1" destOrd="0" presId="urn:microsoft.com/office/officeart/2008/layout/TitlePictureLineup"/>
    <dgm:cxn modelId="{5D7767DE-ED59-4A2C-B053-6D429E7E0352}" type="presParOf" srcId="{44AE3BD5-DBE6-4E8D-B77B-7ED4A9818E58}" destId="{5EE8B81A-6A79-4630-A09B-816DC209F9A9}" srcOrd="2" destOrd="0" presId="urn:microsoft.com/office/officeart/2008/layout/TitlePictureLineup"/>
    <dgm:cxn modelId="{7D9B8B10-163A-4A91-9863-4B4EEF1B270C}" type="presParOf" srcId="{44AE3BD5-DBE6-4E8D-B77B-7ED4A9818E58}" destId="{7FB40FCA-C2E4-405A-9586-3894CC8316FD}"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B8224BF-9E8A-4CB6-86C8-66C8FB81150C}"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B064D330-064B-4969-944A-FB1F2E3A4793}">
      <dgm:prSet phldrT="[Text]"/>
      <dgm:spPr/>
      <dgm:t>
        <a:bodyPr/>
        <a:lstStyle/>
        <a:p>
          <a:r>
            <a:rPr lang="en-US" dirty="0" smtClean="0">
              <a:solidFill>
                <a:schemeClr val="bg1"/>
              </a:solidFill>
              <a:latin typeface="Franklin Gothic Medium Cond" panose="020B0606030402020204" pitchFamily="34" charset="0"/>
            </a:rPr>
            <a:t>A</a:t>
          </a:r>
          <a:endParaRPr lang="en-US" dirty="0">
            <a:solidFill>
              <a:schemeClr val="bg1"/>
            </a:solidFill>
            <a:latin typeface="Franklin Gothic Medium Cond" panose="020B0606030402020204" pitchFamily="34" charset="0"/>
          </a:endParaRPr>
        </a:p>
      </dgm:t>
    </dgm:pt>
    <dgm:pt modelId="{DD9E77D0-4C73-406D-9ED9-5F42FAEE3751}" type="parTrans" cxnId="{FDB04BCB-3E94-48E4-B00C-7121B4495658}">
      <dgm:prSet/>
      <dgm:spPr/>
      <dgm:t>
        <a:bodyPr/>
        <a:lstStyle/>
        <a:p>
          <a:endParaRPr lang="en-US"/>
        </a:p>
      </dgm:t>
    </dgm:pt>
    <dgm:pt modelId="{12E2D739-E941-4CA4-8A02-FE482365F711}" type="sibTrans" cxnId="{FDB04BCB-3E94-48E4-B00C-7121B4495658}">
      <dgm:prSet/>
      <dgm:spPr/>
      <dgm:t>
        <a:bodyPr/>
        <a:lstStyle/>
        <a:p>
          <a:endParaRPr lang="en-US"/>
        </a:p>
      </dgm:t>
    </dgm:pt>
    <dgm:pt modelId="{B8D0496D-EEE0-4703-9814-E6A708AAF05B}">
      <dgm:prSet phldrT="[Text]"/>
      <dgm:spPr/>
      <dgm:t>
        <a:bodyPr/>
        <a:lstStyle/>
        <a:p>
          <a:r>
            <a:rPr lang="en-US" dirty="0" smtClean="0">
              <a:solidFill>
                <a:schemeClr val="bg1"/>
              </a:solidFill>
              <a:latin typeface="Franklin Gothic Medium Cond" panose="020B0606030402020204" pitchFamily="34" charset="0"/>
            </a:rPr>
            <a:t>B</a:t>
          </a:r>
          <a:endParaRPr lang="en-US" dirty="0">
            <a:solidFill>
              <a:schemeClr val="bg1"/>
            </a:solidFill>
            <a:latin typeface="Franklin Gothic Medium Cond" panose="020B0606030402020204" pitchFamily="34" charset="0"/>
          </a:endParaRPr>
        </a:p>
      </dgm:t>
    </dgm:pt>
    <dgm:pt modelId="{85D5F4CA-2001-4A4E-A86A-D8147AF32DC3}" type="parTrans" cxnId="{7A41E317-5A86-4B83-A1B8-120E09E8E480}">
      <dgm:prSet/>
      <dgm:spPr/>
      <dgm:t>
        <a:bodyPr/>
        <a:lstStyle/>
        <a:p>
          <a:endParaRPr lang="en-US"/>
        </a:p>
      </dgm:t>
    </dgm:pt>
    <dgm:pt modelId="{AC9CFB36-06D1-4899-9491-0F778ABFC47B}" type="sibTrans" cxnId="{7A41E317-5A86-4B83-A1B8-120E09E8E480}">
      <dgm:prSet/>
      <dgm:spPr/>
      <dgm:t>
        <a:bodyPr/>
        <a:lstStyle/>
        <a:p>
          <a:endParaRPr lang="en-US"/>
        </a:p>
      </dgm:t>
    </dgm:pt>
    <dgm:pt modelId="{A542A76B-1114-40B7-AB0A-12711A6B7066}">
      <dgm:prSet phldrT="[Text]"/>
      <dgm:spPr/>
      <dgm:t>
        <a:bodyPr/>
        <a:lstStyle/>
        <a:p>
          <a:r>
            <a:rPr lang="en-US" dirty="0" smtClean="0">
              <a:solidFill>
                <a:schemeClr val="bg1"/>
              </a:solidFill>
              <a:latin typeface="Franklin Gothic Medium Cond" panose="020B0606030402020204" pitchFamily="34" charset="0"/>
            </a:rPr>
            <a:t>List of GHG- total 6</a:t>
          </a:r>
          <a:endParaRPr lang="en-US" dirty="0">
            <a:solidFill>
              <a:schemeClr val="bg1"/>
            </a:solidFill>
            <a:latin typeface="Franklin Gothic Medium Cond" panose="020B0606030402020204" pitchFamily="34" charset="0"/>
          </a:endParaRPr>
        </a:p>
      </dgm:t>
    </dgm:pt>
    <dgm:pt modelId="{37F1DD5D-4FDE-4CFA-898F-07A22495896F}" type="parTrans" cxnId="{92EA35EE-8D9C-408C-B2BB-4A2D41C5FE39}">
      <dgm:prSet/>
      <dgm:spPr/>
      <dgm:t>
        <a:bodyPr/>
        <a:lstStyle/>
        <a:p>
          <a:endParaRPr lang="en-US"/>
        </a:p>
      </dgm:t>
    </dgm:pt>
    <dgm:pt modelId="{64D24CBC-6868-49D2-9965-AD21D5B87C17}" type="sibTrans" cxnId="{92EA35EE-8D9C-408C-B2BB-4A2D41C5FE39}">
      <dgm:prSet/>
      <dgm:spPr/>
      <dgm:t>
        <a:bodyPr/>
        <a:lstStyle/>
        <a:p>
          <a:endParaRPr lang="en-US"/>
        </a:p>
      </dgm:t>
    </dgm:pt>
    <dgm:pt modelId="{6C86514E-FA39-48F9-B3DB-42969794FD61}">
      <dgm:prSet phldrT="[Text]"/>
      <dgm:spPr/>
      <dgm:t>
        <a:bodyPr/>
        <a:lstStyle/>
        <a:p>
          <a:r>
            <a:rPr lang="en-US" dirty="0" smtClean="0">
              <a:solidFill>
                <a:schemeClr val="bg1"/>
              </a:solidFill>
              <a:latin typeface="Franklin Gothic Medium Cond" panose="020B0606030402020204" pitchFamily="34" charset="0"/>
            </a:rPr>
            <a:t>Quota of Annex-A</a:t>
          </a:r>
          <a:endParaRPr lang="en-US" dirty="0">
            <a:solidFill>
              <a:schemeClr val="bg1"/>
            </a:solidFill>
            <a:latin typeface="Franklin Gothic Medium Cond" panose="020B0606030402020204" pitchFamily="34" charset="0"/>
          </a:endParaRPr>
        </a:p>
      </dgm:t>
    </dgm:pt>
    <dgm:pt modelId="{A63249EB-06B6-436D-B96A-1B444ABB05A2}" type="parTrans" cxnId="{20B504B3-3F12-45BD-816A-6E50542AA2FD}">
      <dgm:prSet/>
      <dgm:spPr/>
      <dgm:t>
        <a:bodyPr/>
        <a:lstStyle/>
        <a:p>
          <a:endParaRPr lang="en-US"/>
        </a:p>
      </dgm:t>
    </dgm:pt>
    <dgm:pt modelId="{FE2C4715-93B4-459C-9407-CC0DDDC48124}" type="sibTrans" cxnId="{20B504B3-3F12-45BD-816A-6E50542AA2FD}">
      <dgm:prSet/>
      <dgm:spPr/>
      <dgm:t>
        <a:bodyPr/>
        <a:lstStyle/>
        <a:p>
          <a:endParaRPr lang="en-US"/>
        </a:p>
      </dgm:t>
    </dgm:pt>
    <dgm:pt modelId="{958E68E3-B826-4FF6-B1A1-84C9F6DD1DE7}" type="pres">
      <dgm:prSet presAssocID="{AB8224BF-9E8A-4CB6-86C8-66C8FB81150C}" presName="Name0" presStyleCnt="0">
        <dgm:presLayoutVars>
          <dgm:dir/>
        </dgm:presLayoutVars>
      </dgm:prSet>
      <dgm:spPr/>
      <dgm:t>
        <a:bodyPr/>
        <a:lstStyle/>
        <a:p>
          <a:endParaRPr lang="en-US"/>
        </a:p>
      </dgm:t>
    </dgm:pt>
    <dgm:pt modelId="{3DA9629A-8F84-4EC0-967A-33CFBFA33D2D}" type="pres">
      <dgm:prSet presAssocID="{B064D330-064B-4969-944A-FB1F2E3A4793}" presName="composite" presStyleCnt="0"/>
      <dgm:spPr/>
    </dgm:pt>
    <dgm:pt modelId="{0CBF5630-80FF-4686-80FF-88173E4DAE6D}" type="pres">
      <dgm:prSet presAssocID="{B064D330-064B-4969-944A-FB1F2E3A4793}" presName="Accent" presStyleLbl="alignAcc1" presStyleIdx="0" presStyleCnt="2"/>
      <dgm:spPr/>
    </dgm:pt>
    <dgm:pt modelId="{E2EAF2C7-1830-448F-BFF6-A4FD087903DC}" type="pres">
      <dgm:prSet presAssocID="{B064D330-064B-4969-944A-FB1F2E3A4793}" presName="Image" presStyleLbl="node1" presStyleIdx="0" presStyleCnt="2"/>
      <dgm:spPr>
        <a:blipFill rotWithShape="1">
          <a:blip xmlns:r="http://schemas.openxmlformats.org/officeDocument/2006/relationships" r:embed="rId1"/>
          <a:stretch>
            <a:fillRect/>
          </a:stretch>
        </a:blipFill>
      </dgm:spPr>
    </dgm:pt>
    <dgm:pt modelId="{1E8CBD4B-E2A6-46BC-90CB-BBD0EF831900}" type="pres">
      <dgm:prSet presAssocID="{B064D330-064B-4969-944A-FB1F2E3A4793}" presName="Child" presStyleLbl="revTx" presStyleIdx="0" presStyleCnt="2">
        <dgm:presLayoutVars>
          <dgm:bulletEnabled val="1"/>
        </dgm:presLayoutVars>
      </dgm:prSet>
      <dgm:spPr/>
      <dgm:t>
        <a:bodyPr/>
        <a:lstStyle/>
        <a:p>
          <a:endParaRPr lang="en-US"/>
        </a:p>
      </dgm:t>
    </dgm:pt>
    <dgm:pt modelId="{741E2A68-1ECE-4624-8BE5-235ADD16FEA1}" type="pres">
      <dgm:prSet presAssocID="{B064D330-064B-4969-944A-FB1F2E3A4793}" presName="Parent" presStyleLbl="alignNode1" presStyleIdx="0" presStyleCnt="2">
        <dgm:presLayoutVars>
          <dgm:bulletEnabled val="1"/>
        </dgm:presLayoutVars>
      </dgm:prSet>
      <dgm:spPr/>
      <dgm:t>
        <a:bodyPr/>
        <a:lstStyle/>
        <a:p>
          <a:endParaRPr lang="en-US"/>
        </a:p>
      </dgm:t>
    </dgm:pt>
    <dgm:pt modelId="{4F64277B-8218-40A2-AE42-058C149F960E}" type="pres">
      <dgm:prSet presAssocID="{12E2D739-E941-4CA4-8A02-FE482365F711}" presName="sibTrans" presStyleCnt="0"/>
      <dgm:spPr/>
    </dgm:pt>
    <dgm:pt modelId="{CE1BB1B1-29BC-4D7F-BBD8-9C4F8E70A9DF}" type="pres">
      <dgm:prSet presAssocID="{B8D0496D-EEE0-4703-9814-E6A708AAF05B}" presName="composite" presStyleCnt="0"/>
      <dgm:spPr/>
    </dgm:pt>
    <dgm:pt modelId="{03E859B2-FBB2-4BBB-9717-310BC7AAC191}" type="pres">
      <dgm:prSet presAssocID="{B8D0496D-EEE0-4703-9814-E6A708AAF05B}" presName="Accent" presStyleLbl="alignAcc1" presStyleIdx="1" presStyleCnt="2"/>
      <dgm:spPr/>
    </dgm:pt>
    <dgm:pt modelId="{F9C801E4-CA67-449F-9A57-84CB1BB66137}" type="pres">
      <dgm:prSet presAssocID="{B8D0496D-EEE0-4703-9814-E6A708AAF05B}" presName="Image" presStyleLbl="node1" presStyleIdx="1" presStyleCnt="2"/>
      <dgm:spPr>
        <a:blipFill rotWithShape="1">
          <a:blip xmlns:r="http://schemas.openxmlformats.org/officeDocument/2006/relationships" r:embed="rId2"/>
          <a:stretch>
            <a:fillRect/>
          </a:stretch>
        </a:blipFill>
      </dgm:spPr>
    </dgm:pt>
    <dgm:pt modelId="{E3A6599F-0EC8-4DC3-B98C-95ED905A282B}" type="pres">
      <dgm:prSet presAssocID="{B8D0496D-EEE0-4703-9814-E6A708AAF05B}" presName="Child" presStyleLbl="revTx" presStyleIdx="1" presStyleCnt="2">
        <dgm:presLayoutVars>
          <dgm:bulletEnabled val="1"/>
        </dgm:presLayoutVars>
      </dgm:prSet>
      <dgm:spPr/>
      <dgm:t>
        <a:bodyPr/>
        <a:lstStyle/>
        <a:p>
          <a:endParaRPr lang="en-US"/>
        </a:p>
      </dgm:t>
    </dgm:pt>
    <dgm:pt modelId="{242143C0-0BD1-48C6-8161-58851EE67724}" type="pres">
      <dgm:prSet presAssocID="{B8D0496D-EEE0-4703-9814-E6A708AAF05B}" presName="Parent" presStyleLbl="alignNode1" presStyleIdx="1" presStyleCnt="2">
        <dgm:presLayoutVars>
          <dgm:bulletEnabled val="1"/>
        </dgm:presLayoutVars>
      </dgm:prSet>
      <dgm:spPr/>
      <dgm:t>
        <a:bodyPr/>
        <a:lstStyle/>
        <a:p>
          <a:endParaRPr lang="en-US"/>
        </a:p>
      </dgm:t>
    </dgm:pt>
  </dgm:ptLst>
  <dgm:cxnLst>
    <dgm:cxn modelId="{8A924414-69E5-4BE6-B9D5-D83DA2356B2C}" type="presOf" srcId="{B064D330-064B-4969-944A-FB1F2E3A4793}" destId="{741E2A68-1ECE-4624-8BE5-235ADD16FEA1}" srcOrd="0" destOrd="0" presId="urn:microsoft.com/office/officeart/2008/layout/TitlePictureLineup"/>
    <dgm:cxn modelId="{1616CE9F-B5CD-4613-848C-DA6CD30E5881}" type="presOf" srcId="{6C86514E-FA39-48F9-B3DB-42969794FD61}" destId="{E3A6599F-0EC8-4DC3-B98C-95ED905A282B}" srcOrd="0" destOrd="0" presId="urn:microsoft.com/office/officeart/2008/layout/TitlePictureLineup"/>
    <dgm:cxn modelId="{FDB04BCB-3E94-48E4-B00C-7121B4495658}" srcId="{AB8224BF-9E8A-4CB6-86C8-66C8FB81150C}" destId="{B064D330-064B-4969-944A-FB1F2E3A4793}" srcOrd="0" destOrd="0" parTransId="{DD9E77D0-4C73-406D-9ED9-5F42FAEE3751}" sibTransId="{12E2D739-E941-4CA4-8A02-FE482365F711}"/>
    <dgm:cxn modelId="{D9F7BD7F-DBE3-4681-86C7-E888D084FF3E}" type="presOf" srcId="{AB8224BF-9E8A-4CB6-86C8-66C8FB81150C}" destId="{958E68E3-B826-4FF6-B1A1-84C9F6DD1DE7}" srcOrd="0" destOrd="0" presId="urn:microsoft.com/office/officeart/2008/layout/TitlePictureLineup"/>
    <dgm:cxn modelId="{C177C793-4A96-4A8B-98E9-73271A3CC157}" type="presOf" srcId="{A542A76B-1114-40B7-AB0A-12711A6B7066}" destId="{1E8CBD4B-E2A6-46BC-90CB-BBD0EF831900}" srcOrd="0" destOrd="0" presId="urn:microsoft.com/office/officeart/2008/layout/TitlePictureLineup"/>
    <dgm:cxn modelId="{92EA35EE-8D9C-408C-B2BB-4A2D41C5FE39}" srcId="{B064D330-064B-4969-944A-FB1F2E3A4793}" destId="{A542A76B-1114-40B7-AB0A-12711A6B7066}" srcOrd="0" destOrd="0" parTransId="{37F1DD5D-4FDE-4CFA-898F-07A22495896F}" sibTransId="{64D24CBC-6868-49D2-9965-AD21D5B87C17}"/>
    <dgm:cxn modelId="{20B504B3-3F12-45BD-816A-6E50542AA2FD}" srcId="{B8D0496D-EEE0-4703-9814-E6A708AAF05B}" destId="{6C86514E-FA39-48F9-B3DB-42969794FD61}" srcOrd="0" destOrd="0" parTransId="{A63249EB-06B6-436D-B96A-1B444ABB05A2}" sibTransId="{FE2C4715-93B4-459C-9407-CC0DDDC48124}"/>
    <dgm:cxn modelId="{DF455883-6255-4285-AF9E-65A99D8CEBF2}" type="presOf" srcId="{B8D0496D-EEE0-4703-9814-E6A708AAF05B}" destId="{242143C0-0BD1-48C6-8161-58851EE67724}" srcOrd="0" destOrd="0" presId="urn:microsoft.com/office/officeart/2008/layout/TitlePictureLineup"/>
    <dgm:cxn modelId="{7A41E317-5A86-4B83-A1B8-120E09E8E480}" srcId="{AB8224BF-9E8A-4CB6-86C8-66C8FB81150C}" destId="{B8D0496D-EEE0-4703-9814-E6A708AAF05B}" srcOrd="1" destOrd="0" parTransId="{85D5F4CA-2001-4A4E-A86A-D8147AF32DC3}" sibTransId="{AC9CFB36-06D1-4899-9491-0F778ABFC47B}"/>
    <dgm:cxn modelId="{0D93C597-031D-481D-9536-A0EA6EF17EB4}" type="presParOf" srcId="{958E68E3-B826-4FF6-B1A1-84C9F6DD1DE7}" destId="{3DA9629A-8F84-4EC0-967A-33CFBFA33D2D}" srcOrd="0" destOrd="0" presId="urn:microsoft.com/office/officeart/2008/layout/TitlePictureLineup"/>
    <dgm:cxn modelId="{2248B429-AC05-4BE2-884F-027EE8738D28}" type="presParOf" srcId="{3DA9629A-8F84-4EC0-967A-33CFBFA33D2D}" destId="{0CBF5630-80FF-4686-80FF-88173E4DAE6D}" srcOrd="0" destOrd="0" presId="urn:microsoft.com/office/officeart/2008/layout/TitlePictureLineup"/>
    <dgm:cxn modelId="{F855DA4E-A19C-45F4-A202-1BFE8BA13979}" type="presParOf" srcId="{3DA9629A-8F84-4EC0-967A-33CFBFA33D2D}" destId="{E2EAF2C7-1830-448F-BFF6-A4FD087903DC}" srcOrd="1" destOrd="0" presId="urn:microsoft.com/office/officeart/2008/layout/TitlePictureLineup"/>
    <dgm:cxn modelId="{F0FCF330-AADB-408F-B734-0E7A3325DEFB}" type="presParOf" srcId="{3DA9629A-8F84-4EC0-967A-33CFBFA33D2D}" destId="{1E8CBD4B-E2A6-46BC-90CB-BBD0EF831900}" srcOrd="2" destOrd="0" presId="urn:microsoft.com/office/officeart/2008/layout/TitlePictureLineup"/>
    <dgm:cxn modelId="{9D26A3E1-208B-4345-A3C7-3B6470155360}" type="presParOf" srcId="{3DA9629A-8F84-4EC0-967A-33CFBFA33D2D}" destId="{741E2A68-1ECE-4624-8BE5-235ADD16FEA1}" srcOrd="3" destOrd="0" presId="urn:microsoft.com/office/officeart/2008/layout/TitlePictureLineup"/>
    <dgm:cxn modelId="{A008AB63-63BD-4AF1-850F-46F5F1C46580}" type="presParOf" srcId="{958E68E3-B826-4FF6-B1A1-84C9F6DD1DE7}" destId="{4F64277B-8218-40A2-AE42-058C149F960E}" srcOrd="1" destOrd="0" presId="urn:microsoft.com/office/officeart/2008/layout/TitlePictureLineup"/>
    <dgm:cxn modelId="{C154D28A-5392-490A-A437-2157B5BAF384}" type="presParOf" srcId="{958E68E3-B826-4FF6-B1A1-84C9F6DD1DE7}" destId="{CE1BB1B1-29BC-4D7F-BBD8-9C4F8E70A9DF}" srcOrd="2" destOrd="0" presId="urn:microsoft.com/office/officeart/2008/layout/TitlePictureLineup"/>
    <dgm:cxn modelId="{BFB97A97-279D-4B04-8C37-707D317B5008}" type="presParOf" srcId="{CE1BB1B1-29BC-4D7F-BBD8-9C4F8E70A9DF}" destId="{03E859B2-FBB2-4BBB-9717-310BC7AAC191}" srcOrd="0" destOrd="0" presId="urn:microsoft.com/office/officeart/2008/layout/TitlePictureLineup"/>
    <dgm:cxn modelId="{1F76E627-9B3F-4A66-AEAC-D47D8BD86EDE}" type="presParOf" srcId="{CE1BB1B1-29BC-4D7F-BBD8-9C4F8E70A9DF}" destId="{F9C801E4-CA67-449F-9A57-84CB1BB66137}" srcOrd="1" destOrd="0" presId="urn:microsoft.com/office/officeart/2008/layout/TitlePictureLineup"/>
    <dgm:cxn modelId="{F4AD90AC-FA3C-4C6D-9BCB-E6D4904E2AF6}" type="presParOf" srcId="{CE1BB1B1-29BC-4D7F-BBD8-9C4F8E70A9DF}" destId="{E3A6599F-0EC8-4DC3-B98C-95ED905A282B}" srcOrd="2" destOrd="0" presId="urn:microsoft.com/office/officeart/2008/layout/TitlePictureLineup"/>
    <dgm:cxn modelId="{E5BB3C93-7844-44C9-85C2-C2110377B7C6}" type="presParOf" srcId="{CE1BB1B1-29BC-4D7F-BBD8-9C4F8E70A9DF}" destId="{242143C0-0BD1-48C6-8161-58851EE67724}" srcOrd="3" destOrd="0" presId="urn:microsoft.com/office/officeart/2008/layout/TitlePictureLineup"/>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8AC7960-9594-4880-974B-B719FB4B34EC}" type="doc">
      <dgm:prSet loTypeId="urn:microsoft.com/office/officeart/2008/layout/TitlePictureLineup" loCatId="picture" qsTypeId="urn:microsoft.com/office/officeart/2005/8/quickstyle/simple1" qsCatId="simple" csTypeId="urn:microsoft.com/office/officeart/2005/8/colors/accent4_3" csCatId="accent4" phldr="1"/>
      <dgm:spPr/>
    </dgm:pt>
    <dgm:pt modelId="{1E071FFE-8A7F-412F-963D-E7DA0FEA91B9}">
      <dgm:prSet phldrT="[Text]"/>
      <dgm:spPr/>
      <dgm:t>
        <a:bodyPr/>
        <a:lstStyle/>
        <a:p>
          <a:r>
            <a:rPr lang="en-US" strike="sngStrike" dirty="0" smtClean="0">
              <a:latin typeface="Franklin Gothic Medium Cond" panose="020B0606030402020204" pitchFamily="34" charset="0"/>
            </a:rPr>
            <a:t>Carbon market</a:t>
          </a:r>
          <a:endParaRPr lang="en-US" strike="sngStrike" dirty="0">
            <a:latin typeface="Franklin Gothic Medium Cond" panose="020B0606030402020204" pitchFamily="34" charset="0"/>
          </a:endParaRPr>
        </a:p>
      </dgm:t>
    </dgm:pt>
    <dgm:pt modelId="{3CC4890E-02FE-4281-865C-689AEAB81550}" type="parTrans" cxnId="{4146F14B-C39C-4FD6-9F51-211F2D8CDBB3}">
      <dgm:prSet/>
      <dgm:spPr/>
      <dgm:t>
        <a:bodyPr/>
        <a:lstStyle/>
        <a:p>
          <a:endParaRPr lang="en-US"/>
        </a:p>
      </dgm:t>
    </dgm:pt>
    <dgm:pt modelId="{DAB1CD11-5F35-42BE-B34C-20D1A2F75BC7}" type="sibTrans" cxnId="{4146F14B-C39C-4FD6-9F51-211F2D8CDBB3}">
      <dgm:prSet/>
      <dgm:spPr/>
      <dgm:t>
        <a:bodyPr/>
        <a:lstStyle/>
        <a:p>
          <a:endParaRPr lang="en-US"/>
        </a:p>
      </dgm:t>
    </dgm:pt>
    <dgm:pt modelId="{FE21E013-8DD3-459E-B6C3-CCF5E7950617}">
      <dgm:prSet phldrT="[Text]"/>
      <dgm:spPr/>
      <dgm:t>
        <a:bodyPr/>
        <a:lstStyle/>
        <a:p>
          <a:r>
            <a:rPr lang="en-US" dirty="0" smtClean="0">
              <a:latin typeface="Franklin Gothic Medium Cond" panose="020B0606030402020204" pitchFamily="34" charset="0"/>
            </a:rPr>
            <a:t>GEF</a:t>
          </a:r>
          <a:endParaRPr lang="en-US" dirty="0">
            <a:latin typeface="Franklin Gothic Medium Cond" panose="020B0606030402020204" pitchFamily="34" charset="0"/>
          </a:endParaRPr>
        </a:p>
      </dgm:t>
    </dgm:pt>
    <dgm:pt modelId="{68AD3EC0-C9D3-4D67-AEEE-7C6DBE4756A6}" type="parTrans" cxnId="{4AE1D938-1E8B-4017-B3EA-9FE60B0CA1A3}">
      <dgm:prSet/>
      <dgm:spPr/>
      <dgm:t>
        <a:bodyPr/>
        <a:lstStyle/>
        <a:p>
          <a:endParaRPr lang="en-US"/>
        </a:p>
      </dgm:t>
    </dgm:pt>
    <dgm:pt modelId="{6781394A-E974-4B24-8DB7-318C5C324EC2}" type="sibTrans" cxnId="{4AE1D938-1E8B-4017-B3EA-9FE60B0CA1A3}">
      <dgm:prSet/>
      <dgm:spPr/>
      <dgm:t>
        <a:bodyPr/>
        <a:lstStyle/>
        <a:p>
          <a:endParaRPr lang="en-US"/>
        </a:p>
      </dgm:t>
    </dgm:pt>
    <dgm:pt modelId="{E127E75B-3998-4756-9C85-5BE6202F8643}">
      <dgm:prSet phldrT="[Text]"/>
      <dgm:spPr/>
      <dgm:t>
        <a:bodyPr/>
        <a:lstStyle/>
        <a:p>
          <a:r>
            <a:rPr lang="en-US" strike="sngStrike" dirty="0" smtClean="0">
              <a:latin typeface="Franklin Gothic Medium Cond" panose="020B0606030402020204" pitchFamily="34" charset="0"/>
            </a:rPr>
            <a:t>Kyoto Protocol</a:t>
          </a:r>
          <a:endParaRPr lang="en-US" strike="sngStrike" dirty="0">
            <a:latin typeface="Franklin Gothic Medium Cond" panose="020B0606030402020204" pitchFamily="34" charset="0"/>
          </a:endParaRPr>
        </a:p>
      </dgm:t>
    </dgm:pt>
    <dgm:pt modelId="{F28959AB-10AD-4A5F-9307-28224BE793C2}" type="parTrans" cxnId="{75DAEAD6-5E0D-40A6-98C0-F6F7C11AACD6}">
      <dgm:prSet/>
      <dgm:spPr/>
      <dgm:t>
        <a:bodyPr/>
        <a:lstStyle/>
        <a:p>
          <a:endParaRPr lang="en-US"/>
        </a:p>
      </dgm:t>
    </dgm:pt>
    <dgm:pt modelId="{C110C629-ADAE-4DF6-B66D-124CAE6E4AF4}" type="sibTrans" cxnId="{75DAEAD6-5E0D-40A6-98C0-F6F7C11AACD6}">
      <dgm:prSet/>
      <dgm:spPr/>
      <dgm:t>
        <a:bodyPr/>
        <a:lstStyle/>
        <a:p>
          <a:endParaRPr lang="en-US"/>
        </a:p>
      </dgm:t>
    </dgm:pt>
    <dgm:pt modelId="{81F047B1-158E-447D-B4D4-F5FEA46AFF6E}">
      <dgm:prSet phldrT="[Text]"/>
      <dgm:spPr/>
      <dgm:t>
        <a:bodyPr/>
        <a:lstStyle/>
        <a:p>
          <a:r>
            <a:rPr lang="en-US" dirty="0" smtClean="0">
              <a:latin typeface="Franklin Gothic Medium Cond" panose="020B0606030402020204" pitchFamily="34" charset="0"/>
            </a:rPr>
            <a:t>GCF</a:t>
          </a:r>
          <a:endParaRPr lang="en-US" dirty="0">
            <a:latin typeface="Franklin Gothic Medium Cond" panose="020B0606030402020204" pitchFamily="34" charset="0"/>
          </a:endParaRPr>
        </a:p>
      </dgm:t>
    </dgm:pt>
    <dgm:pt modelId="{F07A8424-E82F-43E3-B8CA-99D61A7BEBEE}" type="parTrans" cxnId="{CF5BD064-D45E-42D7-95DB-D4D8CEB18CC9}">
      <dgm:prSet/>
      <dgm:spPr/>
      <dgm:t>
        <a:bodyPr/>
        <a:lstStyle/>
        <a:p>
          <a:endParaRPr lang="en-US"/>
        </a:p>
      </dgm:t>
    </dgm:pt>
    <dgm:pt modelId="{34C66468-410B-4067-9D25-A2AF372F06FB}" type="sibTrans" cxnId="{CF5BD064-D45E-42D7-95DB-D4D8CEB18CC9}">
      <dgm:prSet/>
      <dgm:spPr/>
      <dgm:t>
        <a:bodyPr/>
        <a:lstStyle/>
        <a:p>
          <a:endParaRPr lang="en-US"/>
        </a:p>
      </dgm:t>
    </dgm:pt>
    <dgm:pt modelId="{88300E56-983F-48C2-8FB1-BE3188995A71}">
      <dgm:prSet phldrT="[Text]"/>
      <dgm:spPr/>
      <dgm:t>
        <a:bodyPr/>
        <a:lstStyle/>
        <a:p>
          <a:r>
            <a:rPr lang="en-US" dirty="0" err="1" smtClean="0">
              <a:latin typeface="Franklin Gothic Medium Cond" panose="020B0606030402020204" pitchFamily="34" charset="0"/>
            </a:rPr>
            <a:t>Songdo</a:t>
          </a:r>
          <a:r>
            <a:rPr lang="en-US" dirty="0" smtClean="0">
              <a:latin typeface="Franklin Gothic Medium Cond" panose="020B0606030402020204" pitchFamily="34" charset="0"/>
            </a:rPr>
            <a:t>, SK</a:t>
          </a:r>
          <a:endParaRPr lang="en-US" dirty="0">
            <a:latin typeface="Franklin Gothic Medium Cond" panose="020B0606030402020204" pitchFamily="34" charset="0"/>
          </a:endParaRPr>
        </a:p>
      </dgm:t>
    </dgm:pt>
    <dgm:pt modelId="{963CEDE9-9FBD-4ECC-B931-C066A9A28F71}" type="parTrans" cxnId="{6FA19A28-9CEB-44A4-8F1D-A79BCC118343}">
      <dgm:prSet/>
      <dgm:spPr/>
      <dgm:t>
        <a:bodyPr/>
        <a:lstStyle/>
        <a:p>
          <a:endParaRPr lang="en-US"/>
        </a:p>
      </dgm:t>
    </dgm:pt>
    <dgm:pt modelId="{3B0C824E-4515-4963-9A1B-3762945985F3}" type="sibTrans" cxnId="{6FA19A28-9CEB-44A4-8F1D-A79BCC118343}">
      <dgm:prSet/>
      <dgm:spPr/>
      <dgm:t>
        <a:bodyPr/>
        <a:lstStyle/>
        <a:p>
          <a:endParaRPr lang="en-US"/>
        </a:p>
      </dgm:t>
    </dgm:pt>
    <dgm:pt modelId="{D9BE451A-BFC9-4D5D-A95E-A5C078CF62DB}">
      <dgm:prSet phldrT="[Text]"/>
      <dgm:spPr/>
      <dgm:t>
        <a:bodyPr/>
        <a:lstStyle/>
        <a:p>
          <a:r>
            <a:rPr lang="en-US" dirty="0" smtClean="0">
              <a:latin typeface="Franklin Gothic Medium Cond" panose="020B0606030402020204" pitchFamily="34" charset="0"/>
            </a:rPr>
            <a:t>Washington</a:t>
          </a:r>
          <a:endParaRPr lang="en-US" dirty="0">
            <a:latin typeface="Franklin Gothic Medium Cond" panose="020B0606030402020204" pitchFamily="34" charset="0"/>
          </a:endParaRPr>
        </a:p>
      </dgm:t>
    </dgm:pt>
    <dgm:pt modelId="{1AC634E8-6599-431B-A5A7-69C278DE8857}" type="parTrans" cxnId="{681EF193-407E-481B-9883-9912885F0AD2}">
      <dgm:prSet/>
      <dgm:spPr/>
      <dgm:t>
        <a:bodyPr/>
        <a:lstStyle/>
        <a:p>
          <a:endParaRPr lang="en-US"/>
        </a:p>
      </dgm:t>
    </dgm:pt>
    <dgm:pt modelId="{E0769625-A50F-45A7-A87A-31D38835F87B}" type="sibTrans" cxnId="{681EF193-407E-481B-9883-9912885F0AD2}">
      <dgm:prSet/>
      <dgm:spPr/>
      <dgm:t>
        <a:bodyPr/>
        <a:lstStyle/>
        <a:p>
          <a:endParaRPr lang="en-US"/>
        </a:p>
      </dgm:t>
    </dgm:pt>
    <dgm:pt modelId="{74208DBF-3868-432E-9B5B-5F42C555D047}" type="pres">
      <dgm:prSet presAssocID="{18AC7960-9594-4880-974B-B719FB4B34EC}" presName="Name0" presStyleCnt="0">
        <dgm:presLayoutVars>
          <dgm:dir/>
        </dgm:presLayoutVars>
      </dgm:prSet>
      <dgm:spPr/>
    </dgm:pt>
    <dgm:pt modelId="{D857F1F7-9A82-47CF-8F9D-F3E197727035}" type="pres">
      <dgm:prSet presAssocID="{1E071FFE-8A7F-412F-963D-E7DA0FEA91B9}" presName="composite" presStyleCnt="0"/>
      <dgm:spPr/>
    </dgm:pt>
    <dgm:pt modelId="{9499C87F-D468-49CE-9FE5-3AAE5017B2F8}" type="pres">
      <dgm:prSet presAssocID="{1E071FFE-8A7F-412F-963D-E7DA0FEA91B9}" presName="Accent" presStyleLbl="alignAcc1" presStyleIdx="0" presStyleCnt="3"/>
      <dgm:spPr/>
    </dgm:pt>
    <dgm:pt modelId="{05968BCC-E410-4687-97A8-B3A377E4CC6F}" type="pres">
      <dgm:prSet presAssocID="{1E071FFE-8A7F-412F-963D-E7DA0FEA91B9}" presName="Image" presStyleLbl="node1" presStyleIdx="0" presStyleCnt="3"/>
      <dgm:spPr>
        <a:blipFill rotWithShape="1">
          <a:blip xmlns:r="http://schemas.openxmlformats.org/officeDocument/2006/relationships" r:embed="rId1"/>
          <a:stretch>
            <a:fillRect/>
          </a:stretch>
        </a:blipFill>
      </dgm:spPr>
    </dgm:pt>
    <dgm:pt modelId="{917CDA73-A520-454D-8E10-67064CDC4226}" type="pres">
      <dgm:prSet presAssocID="{1E071FFE-8A7F-412F-963D-E7DA0FEA91B9}" presName="Child" presStyleLbl="revTx" presStyleIdx="0" presStyleCnt="3">
        <dgm:presLayoutVars>
          <dgm:bulletEnabled val="1"/>
        </dgm:presLayoutVars>
      </dgm:prSet>
      <dgm:spPr/>
      <dgm:t>
        <a:bodyPr/>
        <a:lstStyle/>
        <a:p>
          <a:endParaRPr lang="en-US"/>
        </a:p>
      </dgm:t>
    </dgm:pt>
    <dgm:pt modelId="{0EF510AB-323B-4784-B3C9-0CB5E3BC5782}" type="pres">
      <dgm:prSet presAssocID="{1E071FFE-8A7F-412F-963D-E7DA0FEA91B9}" presName="Parent" presStyleLbl="alignNode1" presStyleIdx="0" presStyleCnt="3">
        <dgm:presLayoutVars>
          <dgm:bulletEnabled val="1"/>
        </dgm:presLayoutVars>
      </dgm:prSet>
      <dgm:spPr/>
      <dgm:t>
        <a:bodyPr/>
        <a:lstStyle/>
        <a:p>
          <a:endParaRPr lang="en-US"/>
        </a:p>
      </dgm:t>
    </dgm:pt>
    <dgm:pt modelId="{F10C3B96-88C3-4CDF-8D80-91B283D55099}" type="pres">
      <dgm:prSet presAssocID="{DAB1CD11-5F35-42BE-B34C-20D1A2F75BC7}" presName="sibTrans" presStyleCnt="0"/>
      <dgm:spPr/>
    </dgm:pt>
    <dgm:pt modelId="{056C6934-DFCD-4729-B5D4-FEEDF32CD444}" type="pres">
      <dgm:prSet presAssocID="{FE21E013-8DD3-459E-B6C3-CCF5E7950617}" presName="composite" presStyleCnt="0"/>
      <dgm:spPr/>
    </dgm:pt>
    <dgm:pt modelId="{6DD5C0DE-932F-4ACE-AA95-1E126EC17585}" type="pres">
      <dgm:prSet presAssocID="{FE21E013-8DD3-459E-B6C3-CCF5E7950617}" presName="Accent" presStyleLbl="alignAcc1" presStyleIdx="1" presStyleCnt="3"/>
      <dgm:spPr/>
    </dgm:pt>
    <dgm:pt modelId="{BECDA86E-23A8-4DBF-B055-0AC9DA07A681}" type="pres">
      <dgm:prSet presAssocID="{FE21E013-8DD3-459E-B6C3-CCF5E7950617}" presName="Image" presStyleLbl="node1" presStyleIdx="1" presStyleCnt="3"/>
      <dgm:spPr>
        <a:blipFill rotWithShape="1">
          <a:blip xmlns:r="http://schemas.openxmlformats.org/officeDocument/2006/relationships" r:embed="rId2"/>
          <a:stretch>
            <a:fillRect/>
          </a:stretch>
        </a:blipFill>
      </dgm:spPr>
    </dgm:pt>
    <dgm:pt modelId="{0E05595B-E205-4A41-9B32-80761F95FC50}" type="pres">
      <dgm:prSet presAssocID="{FE21E013-8DD3-459E-B6C3-CCF5E7950617}" presName="Child" presStyleLbl="revTx" presStyleIdx="1" presStyleCnt="3">
        <dgm:presLayoutVars>
          <dgm:bulletEnabled val="1"/>
        </dgm:presLayoutVars>
      </dgm:prSet>
      <dgm:spPr/>
      <dgm:t>
        <a:bodyPr/>
        <a:lstStyle/>
        <a:p>
          <a:endParaRPr lang="en-US"/>
        </a:p>
      </dgm:t>
    </dgm:pt>
    <dgm:pt modelId="{509340C6-9A37-416C-8ECF-F94E28B3DE83}" type="pres">
      <dgm:prSet presAssocID="{FE21E013-8DD3-459E-B6C3-CCF5E7950617}" presName="Parent" presStyleLbl="alignNode1" presStyleIdx="1" presStyleCnt="3">
        <dgm:presLayoutVars>
          <dgm:bulletEnabled val="1"/>
        </dgm:presLayoutVars>
      </dgm:prSet>
      <dgm:spPr/>
      <dgm:t>
        <a:bodyPr/>
        <a:lstStyle/>
        <a:p>
          <a:endParaRPr lang="en-US"/>
        </a:p>
      </dgm:t>
    </dgm:pt>
    <dgm:pt modelId="{DB5B6B67-5479-426A-8FDF-47FB572FE9EE}" type="pres">
      <dgm:prSet presAssocID="{6781394A-E974-4B24-8DB7-318C5C324EC2}" presName="sibTrans" presStyleCnt="0"/>
      <dgm:spPr/>
    </dgm:pt>
    <dgm:pt modelId="{EEC2CD31-CEF9-4947-9608-C16C31BC69E8}" type="pres">
      <dgm:prSet presAssocID="{81F047B1-158E-447D-B4D4-F5FEA46AFF6E}" presName="composite" presStyleCnt="0"/>
      <dgm:spPr/>
    </dgm:pt>
    <dgm:pt modelId="{CA46C25A-09AF-4AD2-8237-9B17F486FBB2}" type="pres">
      <dgm:prSet presAssocID="{81F047B1-158E-447D-B4D4-F5FEA46AFF6E}" presName="Accent" presStyleLbl="alignAcc1" presStyleIdx="2" presStyleCnt="3"/>
      <dgm:spPr/>
    </dgm:pt>
    <dgm:pt modelId="{12CC49EE-1B04-4D7C-91E7-2F3DB1042883}" type="pres">
      <dgm:prSet presAssocID="{81F047B1-158E-447D-B4D4-F5FEA46AFF6E}" presName="Image" presStyleLbl="node1" presStyleIdx="2" presStyleCnt="3"/>
      <dgm:spPr>
        <a:blipFill rotWithShape="1">
          <a:blip xmlns:r="http://schemas.openxmlformats.org/officeDocument/2006/relationships" r:embed="rId3"/>
          <a:stretch>
            <a:fillRect/>
          </a:stretch>
        </a:blipFill>
      </dgm:spPr>
    </dgm:pt>
    <dgm:pt modelId="{AE55CD13-8A7C-439B-A5A7-0CEFCE5E1A1D}" type="pres">
      <dgm:prSet presAssocID="{81F047B1-158E-447D-B4D4-F5FEA46AFF6E}" presName="Child" presStyleLbl="revTx" presStyleIdx="2" presStyleCnt="3">
        <dgm:presLayoutVars>
          <dgm:bulletEnabled val="1"/>
        </dgm:presLayoutVars>
      </dgm:prSet>
      <dgm:spPr/>
      <dgm:t>
        <a:bodyPr/>
        <a:lstStyle/>
        <a:p>
          <a:endParaRPr lang="en-US"/>
        </a:p>
      </dgm:t>
    </dgm:pt>
    <dgm:pt modelId="{2EE1E223-47CE-4632-A7E4-7F6582D84F18}" type="pres">
      <dgm:prSet presAssocID="{81F047B1-158E-447D-B4D4-F5FEA46AFF6E}" presName="Parent" presStyleLbl="alignNode1" presStyleIdx="2" presStyleCnt="3">
        <dgm:presLayoutVars>
          <dgm:bulletEnabled val="1"/>
        </dgm:presLayoutVars>
      </dgm:prSet>
      <dgm:spPr/>
      <dgm:t>
        <a:bodyPr/>
        <a:lstStyle/>
        <a:p>
          <a:endParaRPr lang="en-US"/>
        </a:p>
      </dgm:t>
    </dgm:pt>
  </dgm:ptLst>
  <dgm:cxnLst>
    <dgm:cxn modelId="{787CEA9E-0662-4CC9-B7E6-1D8B245B8F7E}" type="presOf" srcId="{81F047B1-158E-447D-B4D4-F5FEA46AFF6E}" destId="{2EE1E223-47CE-4632-A7E4-7F6582D84F18}" srcOrd="0" destOrd="0" presId="urn:microsoft.com/office/officeart/2008/layout/TitlePictureLineup"/>
    <dgm:cxn modelId="{38F39144-AA1F-4ECE-BBDE-4532191A3DCE}" type="presOf" srcId="{D9BE451A-BFC9-4D5D-A95E-A5C078CF62DB}" destId="{0E05595B-E205-4A41-9B32-80761F95FC50}" srcOrd="0" destOrd="0" presId="urn:microsoft.com/office/officeart/2008/layout/TitlePictureLineup"/>
    <dgm:cxn modelId="{6FA19A28-9CEB-44A4-8F1D-A79BCC118343}" srcId="{81F047B1-158E-447D-B4D4-F5FEA46AFF6E}" destId="{88300E56-983F-48C2-8FB1-BE3188995A71}" srcOrd="0" destOrd="0" parTransId="{963CEDE9-9FBD-4ECC-B931-C066A9A28F71}" sibTransId="{3B0C824E-4515-4963-9A1B-3762945985F3}"/>
    <dgm:cxn modelId="{EBF391AE-C808-427D-A255-C8B142D50FFC}" type="presOf" srcId="{1E071FFE-8A7F-412F-963D-E7DA0FEA91B9}" destId="{0EF510AB-323B-4784-B3C9-0CB5E3BC5782}" srcOrd="0" destOrd="0" presId="urn:microsoft.com/office/officeart/2008/layout/TitlePictureLineup"/>
    <dgm:cxn modelId="{4AE1D938-1E8B-4017-B3EA-9FE60B0CA1A3}" srcId="{18AC7960-9594-4880-974B-B719FB4B34EC}" destId="{FE21E013-8DD3-459E-B6C3-CCF5E7950617}" srcOrd="1" destOrd="0" parTransId="{68AD3EC0-C9D3-4D67-AEEE-7C6DBE4756A6}" sibTransId="{6781394A-E974-4B24-8DB7-318C5C324EC2}"/>
    <dgm:cxn modelId="{AB43070C-3F1C-4FD3-904B-1B7319D5AE14}" type="presOf" srcId="{18AC7960-9594-4880-974B-B719FB4B34EC}" destId="{74208DBF-3868-432E-9B5B-5F42C555D047}" srcOrd="0" destOrd="0" presId="urn:microsoft.com/office/officeart/2008/layout/TitlePictureLineup"/>
    <dgm:cxn modelId="{BACB93DD-899C-4AD1-BF94-AA76CF298E58}" type="presOf" srcId="{FE21E013-8DD3-459E-B6C3-CCF5E7950617}" destId="{509340C6-9A37-416C-8ECF-F94E28B3DE83}" srcOrd="0" destOrd="0" presId="urn:microsoft.com/office/officeart/2008/layout/TitlePictureLineup"/>
    <dgm:cxn modelId="{2A5AC0AB-96B8-422C-8054-AB29ADB9FBF9}" type="presOf" srcId="{E127E75B-3998-4756-9C85-5BE6202F8643}" destId="{917CDA73-A520-454D-8E10-67064CDC4226}" srcOrd="0" destOrd="0" presId="urn:microsoft.com/office/officeart/2008/layout/TitlePictureLineup"/>
    <dgm:cxn modelId="{CF5BD064-D45E-42D7-95DB-D4D8CEB18CC9}" srcId="{18AC7960-9594-4880-974B-B719FB4B34EC}" destId="{81F047B1-158E-447D-B4D4-F5FEA46AFF6E}" srcOrd="2" destOrd="0" parTransId="{F07A8424-E82F-43E3-B8CA-99D61A7BEBEE}" sibTransId="{34C66468-410B-4067-9D25-A2AF372F06FB}"/>
    <dgm:cxn modelId="{75DAEAD6-5E0D-40A6-98C0-F6F7C11AACD6}" srcId="{1E071FFE-8A7F-412F-963D-E7DA0FEA91B9}" destId="{E127E75B-3998-4756-9C85-5BE6202F8643}" srcOrd="0" destOrd="0" parTransId="{F28959AB-10AD-4A5F-9307-28224BE793C2}" sibTransId="{C110C629-ADAE-4DF6-B66D-124CAE6E4AF4}"/>
    <dgm:cxn modelId="{681EF193-407E-481B-9883-9912885F0AD2}" srcId="{FE21E013-8DD3-459E-B6C3-CCF5E7950617}" destId="{D9BE451A-BFC9-4D5D-A95E-A5C078CF62DB}" srcOrd="0" destOrd="0" parTransId="{1AC634E8-6599-431B-A5A7-69C278DE8857}" sibTransId="{E0769625-A50F-45A7-A87A-31D38835F87B}"/>
    <dgm:cxn modelId="{187E2209-C5A4-45EE-9BAA-B5E83C180A75}" type="presOf" srcId="{88300E56-983F-48C2-8FB1-BE3188995A71}" destId="{AE55CD13-8A7C-439B-A5A7-0CEFCE5E1A1D}" srcOrd="0" destOrd="0" presId="urn:microsoft.com/office/officeart/2008/layout/TitlePictureLineup"/>
    <dgm:cxn modelId="{4146F14B-C39C-4FD6-9F51-211F2D8CDBB3}" srcId="{18AC7960-9594-4880-974B-B719FB4B34EC}" destId="{1E071FFE-8A7F-412F-963D-E7DA0FEA91B9}" srcOrd="0" destOrd="0" parTransId="{3CC4890E-02FE-4281-865C-689AEAB81550}" sibTransId="{DAB1CD11-5F35-42BE-B34C-20D1A2F75BC7}"/>
    <dgm:cxn modelId="{08828F80-58D6-417D-B8C0-20D0ED221D29}" type="presParOf" srcId="{74208DBF-3868-432E-9B5B-5F42C555D047}" destId="{D857F1F7-9A82-47CF-8F9D-F3E197727035}" srcOrd="0" destOrd="0" presId="urn:microsoft.com/office/officeart/2008/layout/TitlePictureLineup"/>
    <dgm:cxn modelId="{8A6B9915-19BA-4756-A126-18E57766A902}" type="presParOf" srcId="{D857F1F7-9A82-47CF-8F9D-F3E197727035}" destId="{9499C87F-D468-49CE-9FE5-3AAE5017B2F8}" srcOrd="0" destOrd="0" presId="urn:microsoft.com/office/officeart/2008/layout/TitlePictureLineup"/>
    <dgm:cxn modelId="{C5E7C3C9-638C-4619-9D81-B85C71353108}" type="presParOf" srcId="{D857F1F7-9A82-47CF-8F9D-F3E197727035}" destId="{05968BCC-E410-4687-97A8-B3A377E4CC6F}" srcOrd="1" destOrd="0" presId="urn:microsoft.com/office/officeart/2008/layout/TitlePictureLineup"/>
    <dgm:cxn modelId="{832C02A4-44BC-4669-974B-592DE4F66E35}" type="presParOf" srcId="{D857F1F7-9A82-47CF-8F9D-F3E197727035}" destId="{917CDA73-A520-454D-8E10-67064CDC4226}" srcOrd="2" destOrd="0" presId="urn:microsoft.com/office/officeart/2008/layout/TitlePictureLineup"/>
    <dgm:cxn modelId="{EB52C74B-EE74-4C09-BD9A-1A78EC00ABE7}" type="presParOf" srcId="{D857F1F7-9A82-47CF-8F9D-F3E197727035}" destId="{0EF510AB-323B-4784-B3C9-0CB5E3BC5782}" srcOrd="3" destOrd="0" presId="urn:microsoft.com/office/officeart/2008/layout/TitlePictureLineup"/>
    <dgm:cxn modelId="{BC4067AB-8267-4DCC-A13E-A26F73973334}" type="presParOf" srcId="{74208DBF-3868-432E-9B5B-5F42C555D047}" destId="{F10C3B96-88C3-4CDF-8D80-91B283D55099}" srcOrd="1" destOrd="0" presId="urn:microsoft.com/office/officeart/2008/layout/TitlePictureLineup"/>
    <dgm:cxn modelId="{9D31F4B8-E46F-4366-AAA1-EB301912FF74}" type="presParOf" srcId="{74208DBF-3868-432E-9B5B-5F42C555D047}" destId="{056C6934-DFCD-4729-B5D4-FEEDF32CD444}" srcOrd="2" destOrd="0" presId="urn:microsoft.com/office/officeart/2008/layout/TitlePictureLineup"/>
    <dgm:cxn modelId="{A5995193-0FFF-4624-BC82-BD4AFEB6E6EA}" type="presParOf" srcId="{056C6934-DFCD-4729-B5D4-FEEDF32CD444}" destId="{6DD5C0DE-932F-4ACE-AA95-1E126EC17585}" srcOrd="0" destOrd="0" presId="urn:microsoft.com/office/officeart/2008/layout/TitlePictureLineup"/>
    <dgm:cxn modelId="{BF078BAF-6B8D-4939-8FEA-18AF6FE12B58}" type="presParOf" srcId="{056C6934-DFCD-4729-B5D4-FEEDF32CD444}" destId="{BECDA86E-23A8-4DBF-B055-0AC9DA07A681}" srcOrd="1" destOrd="0" presId="urn:microsoft.com/office/officeart/2008/layout/TitlePictureLineup"/>
    <dgm:cxn modelId="{49EE8CBB-9638-4A0C-B6BD-615E4C742CA7}" type="presParOf" srcId="{056C6934-DFCD-4729-B5D4-FEEDF32CD444}" destId="{0E05595B-E205-4A41-9B32-80761F95FC50}" srcOrd="2" destOrd="0" presId="urn:microsoft.com/office/officeart/2008/layout/TitlePictureLineup"/>
    <dgm:cxn modelId="{A79BFCEF-8EF8-49ED-B701-4B35E08D224C}" type="presParOf" srcId="{056C6934-DFCD-4729-B5D4-FEEDF32CD444}" destId="{509340C6-9A37-416C-8ECF-F94E28B3DE83}" srcOrd="3" destOrd="0" presId="urn:microsoft.com/office/officeart/2008/layout/TitlePictureLineup"/>
    <dgm:cxn modelId="{9CF12A43-F069-4D21-8EF8-3BCE5E88FC3B}" type="presParOf" srcId="{74208DBF-3868-432E-9B5B-5F42C555D047}" destId="{DB5B6B67-5479-426A-8FDF-47FB572FE9EE}" srcOrd="3" destOrd="0" presId="urn:microsoft.com/office/officeart/2008/layout/TitlePictureLineup"/>
    <dgm:cxn modelId="{1F575D73-0479-43A1-A38E-18E16757E9D3}" type="presParOf" srcId="{74208DBF-3868-432E-9B5B-5F42C555D047}" destId="{EEC2CD31-CEF9-4947-9608-C16C31BC69E8}" srcOrd="4" destOrd="0" presId="urn:microsoft.com/office/officeart/2008/layout/TitlePictureLineup"/>
    <dgm:cxn modelId="{4CD9AE03-2088-499A-8B8D-30D63A07687B}" type="presParOf" srcId="{EEC2CD31-CEF9-4947-9608-C16C31BC69E8}" destId="{CA46C25A-09AF-4AD2-8237-9B17F486FBB2}" srcOrd="0" destOrd="0" presId="urn:microsoft.com/office/officeart/2008/layout/TitlePictureLineup"/>
    <dgm:cxn modelId="{51F3E512-917F-4FB7-82BD-0C678C08741B}" type="presParOf" srcId="{EEC2CD31-CEF9-4947-9608-C16C31BC69E8}" destId="{12CC49EE-1B04-4D7C-91E7-2F3DB1042883}" srcOrd="1" destOrd="0" presId="urn:microsoft.com/office/officeart/2008/layout/TitlePictureLineup"/>
    <dgm:cxn modelId="{5DE327B1-B994-4037-8575-93768AE45D1C}" type="presParOf" srcId="{EEC2CD31-CEF9-4947-9608-C16C31BC69E8}" destId="{AE55CD13-8A7C-439B-A5A7-0CEFCE5E1A1D}" srcOrd="2" destOrd="0" presId="urn:microsoft.com/office/officeart/2008/layout/TitlePictureLineup"/>
    <dgm:cxn modelId="{395A0E52-17B4-4F69-AFA4-9A7800FB3D4D}" type="presParOf" srcId="{EEC2CD31-CEF9-4947-9608-C16C31BC69E8}" destId="{2EE1E223-47CE-4632-A7E4-7F6582D84F18}"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822F64A-F4CB-42D9-AC77-9BBB0B9B957B}" type="doc">
      <dgm:prSet loTypeId="urn:microsoft.com/office/officeart/2005/8/layout/vList4" loCatId="list" qsTypeId="urn:microsoft.com/office/officeart/2005/8/quickstyle/simple1" qsCatId="simple" csTypeId="urn:microsoft.com/office/officeart/2005/8/colors/colorful1" csCatId="colorful" phldr="1"/>
      <dgm:spPr/>
      <dgm:t>
        <a:bodyPr/>
        <a:lstStyle/>
        <a:p>
          <a:endParaRPr lang="en-US"/>
        </a:p>
      </dgm:t>
    </dgm:pt>
    <dgm:pt modelId="{54EB6156-F7EC-475B-BDA9-A667D65672FB}">
      <dgm:prSet phldrT="[Text]" custT="1"/>
      <dgm:spPr/>
      <dgm:t>
        <a:bodyPr/>
        <a:lstStyle/>
        <a:p>
          <a:r>
            <a:rPr lang="en-US" sz="3200" dirty="0" smtClean="0">
              <a:latin typeface="Franklin Gothic Medium Cond" panose="020B0606030402020204" pitchFamily="34" charset="0"/>
            </a:rPr>
            <a:t>Biodiversity: CBD</a:t>
          </a:r>
          <a:endParaRPr lang="en-US" sz="3200" dirty="0">
            <a:latin typeface="Franklin Gothic Medium Cond" panose="020B0606030402020204" pitchFamily="34" charset="0"/>
          </a:endParaRPr>
        </a:p>
      </dgm:t>
    </dgm:pt>
    <dgm:pt modelId="{5BE82A8B-3CDD-4414-90A3-F4AF769638A8}" type="parTrans" cxnId="{65DDC3A4-A47A-4668-8240-D7C38592E2B6}">
      <dgm:prSet/>
      <dgm:spPr/>
      <dgm:t>
        <a:bodyPr/>
        <a:lstStyle/>
        <a:p>
          <a:endParaRPr lang="en-US"/>
        </a:p>
      </dgm:t>
    </dgm:pt>
    <dgm:pt modelId="{F9A725D4-497F-4016-B52D-1C88459F26BA}" type="sibTrans" cxnId="{65DDC3A4-A47A-4668-8240-D7C38592E2B6}">
      <dgm:prSet/>
      <dgm:spPr/>
      <dgm:t>
        <a:bodyPr/>
        <a:lstStyle/>
        <a:p>
          <a:endParaRPr lang="en-US"/>
        </a:p>
      </dgm:t>
    </dgm:pt>
    <dgm:pt modelId="{AB965BD3-A92C-4DC2-8BAE-31AA643F54A8}">
      <dgm:prSet phldrT="[Text]" custT="1"/>
      <dgm:spPr/>
      <dgm:t>
        <a:bodyPr/>
        <a:lstStyle/>
        <a:p>
          <a:r>
            <a:rPr lang="en-US" sz="3200" dirty="0" smtClean="0">
              <a:latin typeface="Franklin Gothic Medium Cond" panose="020B0606030402020204" pitchFamily="34" charset="0"/>
            </a:rPr>
            <a:t>Stockholm: Persistent Organic pollutants (Sweden)</a:t>
          </a:r>
          <a:endParaRPr lang="en-US" sz="3200" dirty="0">
            <a:latin typeface="Franklin Gothic Medium Cond" panose="020B0606030402020204" pitchFamily="34" charset="0"/>
          </a:endParaRPr>
        </a:p>
      </dgm:t>
    </dgm:pt>
    <dgm:pt modelId="{DA0FE72A-CD40-45E7-8F7B-1879ADEB9881}" type="parTrans" cxnId="{870453F3-F5D5-417E-8A8B-6CD40B925BD2}">
      <dgm:prSet/>
      <dgm:spPr/>
      <dgm:t>
        <a:bodyPr/>
        <a:lstStyle/>
        <a:p>
          <a:endParaRPr lang="en-US"/>
        </a:p>
      </dgm:t>
    </dgm:pt>
    <dgm:pt modelId="{7B2E2371-1AD8-4FA8-B4F3-11C2182461BB}" type="sibTrans" cxnId="{870453F3-F5D5-417E-8A8B-6CD40B925BD2}">
      <dgm:prSet/>
      <dgm:spPr/>
      <dgm:t>
        <a:bodyPr/>
        <a:lstStyle/>
        <a:p>
          <a:endParaRPr lang="en-US"/>
        </a:p>
      </dgm:t>
    </dgm:pt>
    <dgm:pt modelId="{5458178C-F7FE-4F76-AF50-DEDADF7F12FB}">
      <dgm:prSet phldrT="[Text]" custT="1"/>
      <dgm:spPr/>
      <dgm:t>
        <a:bodyPr/>
        <a:lstStyle/>
        <a:p>
          <a:r>
            <a:rPr lang="en-US" sz="3200" dirty="0" smtClean="0">
              <a:latin typeface="Franklin Gothic Medium Cond" panose="020B0606030402020204" pitchFamily="34" charset="0"/>
            </a:rPr>
            <a:t>UN convention to combat Desertification</a:t>
          </a:r>
          <a:endParaRPr lang="en-US" sz="3200" dirty="0">
            <a:latin typeface="Franklin Gothic Medium Cond" panose="020B0606030402020204" pitchFamily="34" charset="0"/>
          </a:endParaRPr>
        </a:p>
      </dgm:t>
    </dgm:pt>
    <dgm:pt modelId="{1891AC21-7F00-4CF8-A9C7-8FD5B06D5A9C}" type="parTrans" cxnId="{16144C67-E0E3-4B22-9742-79CE519D57E0}">
      <dgm:prSet/>
      <dgm:spPr/>
      <dgm:t>
        <a:bodyPr/>
        <a:lstStyle/>
        <a:p>
          <a:endParaRPr lang="en-US"/>
        </a:p>
      </dgm:t>
    </dgm:pt>
    <dgm:pt modelId="{D936856F-76ED-4B96-AC3F-E3B8D8895B20}" type="sibTrans" cxnId="{16144C67-E0E3-4B22-9742-79CE519D57E0}">
      <dgm:prSet/>
      <dgm:spPr/>
      <dgm:t>
        <a:bodyPr/>
        <a:lstStyle/>
        <a:p>
          <a:endParaRPr lang="en-US"/>
        </a:p>
      </dgm:t>
    </dgm:pt>
    <dgm:pt modelId="{760C9F6F-FDC7-4598-AEB1-4348910787AF}">
      <dgm:prSet phldrT="[Text]" custT="1"/>
      <dgm:spPr/>
      <dgm:t>
        <a:bodyPr/>
        <a:lstStyle/>
        <a:p>
          <a:r>
            <a:rPr lang="en-US" sz="3200" dirty="0" smtClean="0">
              <a:latin typeface="Franklin Gothic Medium Cond" panose="020B0606030402020204" pitchFamily="34" charset="0"/>
            </a:rPr>
            <a:t>Climate change: UNFCCC: Art.11</a:t>
          </a:r>
          <a:endParaRPr lang="en-US" sz="3200" dirty="0">
            <a:latin typeface="Franklin Gothic Medium Cond" panose="020B0606030402020204" pitchFamily="34" charset="0"/>
          </a:endParaRPr>
        </a:p>
      </dgm:t>
    </dgm:pt>
    <dgm:pt modelId="{C7AF5B00-D8EA-42EA-8D45-5381CB5731E2}" type="parTrans" cxnId="{69ECBA86-85CD-4BA8-8045-448F91884681}">
      <dgm:prSet/>
      <dgm:spPr/>
      <dgm:t>
        <a:bodyPr/>
        <a:lstStyle/>
        <a:p>
          <a:endParaRPr lang="en-US"/>
        </a:p>
      </dgm:t>
    </dgm:pt>
    <dgm:pt modelId="{1D74DC96-ACEE-470A-8B29-29E01E0210B3}" type="sibTrans" cxnId="{69ECBA86-85CD-4BA8-8045-448F91884681}">
      <dgm:prSet/>
      <dgm:spPr/>
      <dgm:t>
        <a:bodyPr/>
        <a:lstStyle/>
        <a:p>
          <a:endParaRPr lang="en-US"/>
        </a:p>
      </dgm:t>
    </dgm:pt>
    <dgm:pt modelId="{09FEF0B9-19EE-4D1B-8C40-AA7FAF6AC586}">
      <dgm:prSet phldrT="[Text]" custT="1"/>
      <dgm:spPr/>
      <dgm:t>
        <a:bodyPr/>
        <a:lstStyle/>
        <a:p>
          <a:r>
            <a:rPr lang="en-US" sz="3200" dirty="0" err="1" smtClean="0">
              <a:latin typeface="Franklin Gothic Medium Cond" panose="020B0606030402020204" pitchFamily="34" charset="0"/>
            </a:rPr>
            <a:t>Minamata</a:t>
          </a:r>
          <a:r>
            <a:rPr lang="en-US" sz="3200" dirty="0" smtClean="0">
              <a:latin typeface="Franklin Gothic Medium Cond" panose="020B0606030402020204" pitchFamily="34" charset="0"/>
            </a:rPr>
            <a:t> convention on Mercury (Jap.)</a:t>
          </a:r>
          <a:endParaRPr lang="en-US" sz="3200" dirty="0">
            <a:latin typeface="Franklin Gothic Medium Cond" panose="020B0606030402020204" pitchFamily="34" charset="0"/>
          </a:endParaRPr>
        </a:p>
      </dgm:t>
    </dgm:pt>
    <dgm:pt modelId="{D7B16CD5-4233-4EC4-AC01-86B41108D4D3}" type="parTrans" cxnId="{39A51BC8-9A34-4C4E-910C-C4C2567D0E1C}">
      <dgm:prSet/>
      <dgm:spPr/>
      <dgm:t>
        <a:bodyPr/>
        <a:lstStyle/>
        <a:p>
          <a:endParaRPr lang="en-US"/>
        </a:p>
      </dgm:t>
    </dgm:pt>
    <dgm:pt modelId="{76BA49C8-F80E-425E-B03C-F79CA2D19C39}" type="sibTrans" cxnId="{39A51BC8-9A34-4C4E-910C-C4C2567D0E1C}">
      <dgm:prSet/>
      <dgm:spPr/>
      <dgm:t>
        <a:bodyPr/>
        <a:lstStyle/>
        <a:p>
          <a:endParaRPr lang="en-US"/>
        </a:p>
      </dgm:t>
    </dgm:pt>
    <dgm:pt modelId="{F713E6DF-57DF-43EA-A83A-0C45A289FC46}" type="pres">
      <dgm:prSet presAssocID="{F822F64A-F4CB-42D9-AC77-9BBB0B9B957B}" presName="linear" presStyleCnt="0">
        <dgm:presLayoutVars>
          <dgm:dir/>
          <dgm:resizeHandles val="exact"/>
        </dgm:presLayoutVars>
      </dgm:prSet>
      <dgm:spPr/>
      <dgm:t>
        <a:bodyPr/>
        <a:lstStyle/>
        <a:p>
          <a:endParaRPr lang="en-US"/>
        </a:p>
      </dgm:t>
    </dgm:pt>
    <dgm:pt modelId="{EDD70124-804B-4F7B-B731-C63688A19406}" type="pres">
      <dgm:prSet presAssocID="{54EB6156-F7EC-475B-BDA9-A667D65672FB}" presName="comp" presStyleCnt="0"/>
      <dgm:spPr/>
    </dgm:pt>
    <dgm:pt modelId="{D5E56B49-89A6-4105-8373-9529B8B5ECC2}" type="pres">
      <dgm:prSet presAssocID="{54EB6156-F7EC-475B-BDA9-A667D65672FB}" presName="box" presStyleLbl="node1" presStyleIdx="0" presStyleCnt="5"/>
      <dgm:spPr/>
      <dgm:t>
        <a:bodyPr/>
        <a:lstStyle/>
        <a:p>
          <a:endParaRPr lang="en-US"/>
        </a:p>
      </dgm:t>
    </dgm:pt>
    <dgm:pt modelId="{EA526F1D-B04A-48A7-A5FB-8B913BE8D79B}" type="pres">
      <dgm:prSet presAssocID="{54EB6156-F7EC-475B-BDA9-A667D65672FB}" presName="img" presStyleLbl="fgImgPlace1" presStyleIdx="0" presStyleCnt="5"/>
      <dgm:spPr/>
    </dgm:pt>
    <dgm:pt modelId="{F9398D3D-288C-4ED8-9A07-30E5FE23E9E2}" type="pres">
      <dgm:prSet presAssocID="{54EB6156-F7EC-475B-BDA9-A667D65672FB}" presName="text" presStyleLbl="node1" presStyleIdx="0" presStyleCnt="5">
        <dgm:presLayoutVars>
          <dgm:bulletEnabled val="1"/>
        </dgm:presLayoutVars>
      </dgm:prSet>
      <dgm:spPr/>
      <dgm:t>
        <a:bodyPr/>
        <a:lstStyle/>
        <a:p>
          <a:endParaRPr lang="en-US"/>
        </a:p>
      </dgm:t>
    </dgm:pt>
    <dgm:pt modelId="{5853C62D-9CCD-4780-AF30-EEB684B1C8E7}" type="pres">
      <dgm:prSet presAssocID="{F9A725D4-497F-4016-B52D-1C88459F26BA}" presName="spacer" presStyleCnt="0"/>
      <dgm:spPr/>
    </dgm:pt>
    <dgm:pt modelId="{52D7E1A5-E20C-45BD-A927-D9F186F8BE9D}" type="pres">
      <dgm:prSet presAssocID="{760C9F6F-FDC7-4598-AEB1-4348910787AF}" presName="comp" presStyleCnt="0"/>
      <dgm:spPr/>
    </dgm:pt>
    <dgm:pt modelId="{A480D93F-B956-467F-918A-F3E38E77F490}" type="pres">
      <dgm:prSet presAssocID="{760C9F6F-FDC7-4598-AEB1-4348910787AF}" presName="box" presStyleLbl="node1" presStyleIdx="1" presStyleCnt="5"/>
      <dgm:spPr/>
      <dgm:t>
        <a:bodyPr/>
        <a:lstStyle/>
        <a:p>
          <a:endParaRPr lang="en-US"/>
        </a:p>
      </dgm:t>
    </dgm:pt>
    <dgm:pt modelId="{7675C0B2-4C6B-4E7A-BE0F-84C9FC6A3058}" type="pres">
      <dgm:prSet presAssocID="{760C9F6F-FDC7-4598-AEB1-4348910787AF}" presName="img" presStyleLbl="fgImgPlace1" presStyleIdx="1" presStyleCnt="5"/>
      <dgm:spPr/>
    </dgm:pt>
    <dgm:pt modelId="{2219E029-A794-48E8-9FF1-7C41E109215B}" type="pres">
      <dgm:prSet presAssocID="{760C9F6F-FDC7-4598-AEB1-4348910787AF}" presName="text" presStyleLbl="node1" presStyleIdx="1" presStyleCnt="5">
        <dgm:presLayoutVars>
          <dgm:bulletEnabled val="1"/>
        </dgm:presLayoutVars>
      </dgm:prSet>
      <dgm:spPr/>
      <dgm:t>
        <a:bodyPr/>
        <a:lstStyle/>
        <a:p>
          <a:endParaRPr lang="en-US"/>
        </a:p>
      </dgm:t>
    </dgm:pt>
    <dgm:pt modelId="{52CBC6CA-968E-4CAC-AE98-D5BE14101F89}" type="pres">
      <dgm:prSet presAssocID="{1D74DC96-ACEE-470A-8B29-29E01E0210B3}" presName="spacer" presStyleCnt="0"/>
      <dgm:spPr/>
    </dgm:pt>
    <dgm:pt modelId="{1088C41B-3CBE-442D-A3C7-0549E3F6428E}" type="pres">
      <dgm:prSet presAssocID="{AB965BD3-A92C-4DC2-8BAE-31AA643F54A8}" presName="comp" presStyleCnt="0"/>
      <dgm:spPr/>
    </dgm:pt>
    <dgm:pt modelId="{F75BA830-5796-42E8-8BED-801F02A41410}" type="pres">
      <dgm:prSet presAssocID="{AB965BD3-A92C-4DC2-8BAE-31AA643F54A8}" presName="box" presStyleLbl="node1" presStyleIdx="2" presStyleCnt="5"/>
      <dgm:spPr/>
      <dgm:t>
        <a:bodyPr/>
        <a:lstStyle/>
        <a:p>
          <a:endParaRPr lang="en-US"/>
        </a:p>
      </dgm:t>
    </dgm:pt>
    <dgm:pt modelId="{6C25A810-C246-46F4-9383-99E58141C546}" type="pres">
      <dgm:prSet presAssocID="{AB965BD3-A92C-4DC2-8BAE-31AA643F54A8}" presName="img" presStyleLbl="fgImgPlace1" presStyleIdx="2" presStyleCnt="5"/>
      <dgm:spPr/>
    </dgm:pt>
    <dgm:pt modelId="{2BFAA109-733A-4103-8B8E-A39DA4E6318A}" type="pres">
      <dgm:prSet presAssocID="{AB965BD3-A92C-4DC2-8BAE-31AA643F54A8}" presName="text" presStyleLbl="node1" presStyleIdx="2" presStyleCnt="5">
        <dgm:presLayoutVars>
          <dgm:bulletEnabled val="1"/>
        </dgm:presLayoutVars>
      </dgm:prSet>
      <dgm:spPr/>
      <dgm:t>
        <a:bodyPr/>
        <a:lstStyle/>
        <a:p>
          <a:endParaRPr lang="en-US"/>
        </a:p>
      </dgm:t>
    </dgm:pt>
    <dgm:pt modelId="{C161C7E5-84A7-496B-B147-C885F3ACD999}" type="pres">
      <dgm:prSet presAssocID="{7B2E2371-1AD8-4FA8-B4F3-11C2182461BB}" presName="spacer" presStyleCnt="0"/>
      <dgm:spPr/>
    </dgm:pt>
    <dgm:pt modelId="{D44728E8-1840-49A1-932B-055AF033DD30}" type="pres">
      <dgm:prSet presAssocID="{5458178C-F7FE-4F76-AF50-DEDADF7F12FB}" presName="comp" presStyleCnt="0"/>
      <dgm:spPr/>
    </dgm:pt>
    <dgm:pt modelId="{FE14E65E-5021-47D1-88DB-316A576D6434}" type="pres">
      <dgm:prSet presAssocID="{5458178C-F7FE-4F76-AF50-DEDADF7F12FB}" presName="box" presStyleLbl="node1" presStyleIdx="3" presStyleCnt="5"/>
      <dgm:spPr/>
      <dgm:t>
        <a:bodyPr/>
        <a:lstStyle/>
        <a:p>
          <a:endParaRPr lang="en-US"/>
        </a:p>
      </dgm:t>
    </dgm:pt>
    <dgm:pt modelId="{6FCF881A-3D9E-4698-B5ED-86C2B59CED1E}" type="pres">
      <dgm:prSet presAssocID="{5458178C-F7FE-4F76-AF50-DEDADF7F12FB}" presName="img" presStyleLbl="fgImgPlace1" presStyleIdx="3" presStyleCnt="5"/>
      <dgm:spPr/>
    </dgm:pt>
    <dgm:pt modelId="{0806EB6F-9366-402E-82BA-18C58F00DD12}" type="pres">
      <dgm:prSet presAssocID="{5458178C-F7FE-4F76-AF50-DEDADF7F12FB}" presName="text" presStyleLbl="node1" presStyleIdx="3" presStyleCnt="5">
        <dgm:presLayoutVars>
          <dgm:bulletEnabled val="1"/>
        </dgm:presLayoutVars>
      </dgm:prSet>
      <dgm:spPr/>
      <dgm:t>
        <a:bodyPr/>
        <a:lstStyle/>
        <a:p>
          <a:endParaRPr lang="en-US"/>
        </a:p>
      </dgm:t>
    </dgm:pt>
    <dgm:pt modelId="{69248D09-78D7-4361-B613-8569CABC5C11}" type="pres">
      <dgm:prSet presAssocID="{D936856F-76ED-4B96-AC3F-E3B8D8895B20}" presName="spacer" presStyleCnt="0"/>
      <dgm:spPr/>
    </dgm:pt>
    <dgm:pt modelId="{05ADA357-A8A1-4101-818C-D37BF98333E8}" type="pres">
      <dgm:prSet presAssocID="{09FEF0B9-19EE-4D1B-8C40-AA7FAF6AC586}" presName="comp" presStyleCnt="0"/>
      <dgm:spPr/>
    </dgm:pt>
    <dgm:pt modelId="{5DDA311F-A52F-4A0F-AD2D-F177134433EE}" type="pres">
      <dgm:prSet presAssocID="{09FEF0B9-19EE-4D1B-8C40-AA7FAF6AC586}" presName="box" presStyleLbl="node1" presStyleIdx="4" presStyleCnt="5"/>
      <dgm:spPr/>
      <dgm:t>
        <a:bodyPr/>
        <a:lstStyle/>
        <a:p>
          <a:endParaRPr lang="en-US"/>
        </a:p>
      </dgm:t>
    </dgm:pt>
    <dgm:pt modelId="{DE4583FF-82E2-4AF9-BF36-3E03465A7C6C}" type="pres">
      <dgm:prSet presAssocID="{09FEF0B9-19EE-4D1B-8C40-AA7FAF6AC586}" presName="img" presStyleLbl="fgImgPlace1" presStyleIdx="4" presStyleCnt="5"/>
      <dgm:spPr/>
    </dgm:pt>
    <dgm:pt modelId="{F1BC3A33-AC86-4DE9-8C68-40EC71451577}" type="pres">
      <dgm:prSet presAssocID="{09FEF0B9-19EE-4D1B-8C40-AA7FAF6AC586}" presName="text" presStyleLbl="node1" presStyleIdx="4" presStyleCnt="5">
        <dgm:presLayoutVars>
          <dgm:bulletEnabled val="1"/>
        </dgm:presLayoutVars>
      </dgm:prSet>
      <dgm:spPr/>
      <dgm:t>
        <a:bodyPr/>
        <a:lstStyle/>
        <a:p>
          <a:endParaRPr lang="en-US"/>
        </a:p>
      </dgm:t>
    </dgm:pt>
  </dgm:ptLst>
  <dgm:cxnLst>
    <dgm:cxn modelId="{A2C51019-D7FD-4D5C-94C6-0D2B7B987B24}" type="presOf" srcId="{F822F64A-F4CB-42D9-AC77-9BBB0B9B957B}" destId="{F713E6DF-57DF-43EA-A83A-0C45A289FC46}" srcOrd="0" destOrd="0" presId="urn:microsoft.com/office/officeart/2005/8/layout/vList4"/>
    <dgm:cxn modelId="{870453F3-F5D5-417E-8A8B-6CD40B925BD2}" srcId="{F822F64A-F4CB-42D9-AC77-9BBB0B9B957B}" destId="{AB965BD3-A92C-4DC2-8BAE-31AA643F54A8}" srcOrd="2" destOrd="0" parTransId="{DA0FE72A-CD40-45E7-8F7B-1879ADEB9881}" sibTransId="{7B2E2371-1AD8-4FA8-B4F3-11C2182461BB}"/>
    <dgm:cxn modelId="{39CC4BB6-4722-47CF-8FB2-DFAA7437877D}" type="presOf" srcId="{AB965BD3-A92C-4DC2-8BAE-31AA643F54A8}" destId="{2BFAA109-733A-4103-8B8E-A39DA4E6318A}" srcOrd="1" destOrd="0" presId="urn:microsoft.com/office/officeart/2005/8/layout/vList4"/>
    <dgm:cxn modelId="{39A51BC8-9A34-4C4E-910C-C4C2567D0E1C}" srcId="{F822F64A-F4CB-42D9-AC77-9BBB0B9B957B}" destId="{09FEF0B9-19EE-4D1B-8C40-AA7FAF6AC586}" srcOrd="4" destOrd="0" parTransId="{D7B16CD5-4233-4EC4-AC01-86B41108D4D3}" sibTransId="{76BA49C8-F80E-425E-B03C-F79CA2D19C39}"/>
    <dgm:cxn modelId="{E2AC7FB5-DC86-439B-97CE-9E859EBF2FDC}" type="presOf" srcId="{09FEF0B9-19EE-4D1B-8C40-AA7FAF6AC586}" destId="{5DDA311F-A52F-4A0F-AD2D-F177134433EE}" srcOrd="0" destOrd="0" presId="urn:microsoft.com/office/officeart/2005/8/layout/vList4"/>
    <dgm:cxn modelId="{65DDC3A4-A47A-4668-8240-D7C38592E2B6}" srcId="{F822F64A-F4CB-42D9-AC77-9BBB0B9B957B}" destId="{54EB6156-F7EC-475B-BDA9-A667D65672FB}" srcOrd="0" destOrd="0" parTransId="{5BE82A8B-3CDD-4414-90A3-F4AF769638A8}" sibTransId="{F9A725D4-497F-4016-B52D-1C88459F26BA}"/>
    <dgm:cxn modelId="{3F90134A-AF48-43F4-B36F-C0BA0262DD3F}" type="presOf" srcId="{AB965BD3-A92C-4DC2-8BAE-31AA643F54A8}" destId="{F75BA830-5796-42E8-8BED-801F02A41410}" srcOrd="0" destOrd="0" presId="urn:microsoft.com/office/officeart/2005/8/layout/vList4"/>
    <dgm:cxn modelId="{D3602C27-0A55-41EF-A6C9-4C2D6C90A42E}" type="presOf" srcId="{54EB6156-F7EC-475B-BDA9-A667D65672FB}" destId="{D5E56B49-89A6-4105-8373-9529B8B5ECC2}" srcOrd="0" destOrd="0" presId="urn:microsoft.com/office/officeart/2005/8/layout/vList4"/>
    <dgm:cxn modelId="{16144C67-E0E3-4B22-9742-79CE519D57E0}" srcId="{F822F64A-F4CB-42D9-AC77-9BBB0B9B957B}" destId="{5458178C-F7FE-4F76-AF50-DEDADF7F12FB}" srcOrd="3" destOrd="0" parTransId="{1891AC21-7F00-4CF8-A9C7-8FD5B06D5A9C}" sibTransId="{D936856F-76ED-4B96-AC3F-E3B8D8895B20}"/>
    <dgm:cxn modelId="{30E701E3-8BAC-42B1-BCA4-1ACEFA1ADE27}" type="presOf" srcId="{54EB6156-F7EC-475B-BDA9-A667D65672FB}" destId="{F9398D3D-288C-4ED8-9A07-30E5FE23E9E2}" srcOrd="1" destOrd="0" presId="urn:microsoft.com/office/officeart/2005/8/layout/vList4"/>
    <dgm:cxn modelId="{6D7C1C52-2037-48BE-B180-84E1F0CB3080}" type="presOf" srcId="{760C9F6F-FDC7-4598-AEB1-4348910787AF}" destId="{A480D93F-B956-467F-918A-F3E38E77F490}" srcOrd="0" destOrd="0" presId="urn:microsoft.com/office/officeart/2005/8/layout/vList4"/>
    <dgm:cxn modelId="{CEC3264E-69C1-40A5-BE59-3C741364B77A}" type="presOf" srcId="{760C9F6F-FDC7-4598-AEB1-4348910787AF}" destId="{2219E029-A794-48E8-9FF1-7C41E109215B}" srcOrd="1" destOrd="0" presId="urn:microsoft.com/office/officeart/2005/8/layout/vList4"/>
    <dgm:cxn modelId="{69ECBA86-85CD-4BA8-8045-448F91884681}" srcId="{F822F64A-F4CB-42D9-AC77-9BBB0B9B957B}" destId="{760C9F6F-FDC7-4598-AEB1-4348910787AF}" srcOrd="1" destOrd="0" parTransId="{C7AF5B00-D8EA-42EA-8D45-5381CB5731E2}" sibTransId="{1D74DC96-ACEE-470A-8B29-29E01E0210B3}"/>
    <dgm:cxn modelId="{6996CC81-051A-4F6F-835F-E61CA883C878}" type="presOf" srcId="{5458178C-F7FE-4F76-AF50-DEDADF7F12FB}" destId="{FE14E65E-5021-47D1-88DB-316A576D6434}" srcOrd="0" destOrd="0" presId="urn:microsoft.com/office/officeart/2005/8/layout/vList4"/>
    <dgm:cxn modelId="{0FB36C06-E24B-442F-A05A-213F445596E6}" type="presOf" srcId="{5458178C-F7FE-4F76-AF50-DEDADF7F12FB}" destId="{0806EB6F-9366-402E-82BA-18C58F00DD12}" srcOrd="1" destOrd="0" presId="urn:microsoft.com/office/officeart/2005/8/layout/vList4"/>
    <dgm:cxn modelId="{E5B6F7DD-2791-4576-8064-4EE54A60F196}" type="presOf" srcId="{09FEF0B9-19EE-4D1B-8C40-AA7FAF6AC586}" destId="{F1BC3A33-AC86-4DE9-8C68-40EC71451577}" srcOrd="1" destOrd="0" presId="urn:microsoft.com/office/officeart/2005/8/layout/vList4"/>
    <dgm:cxn modelId="{205A14B7-94F5-43B9-847C-CA85670527F7}" type="presParOf" srcId="{F713E6DF-57DF-43EA-A83A-0C45A289FC46}" destId="{EDD70124-804B-4F7B-B731-C63688A19406}" srcOrd="0" destOrd="0" presId="urn:microsoft.com/office/officeart/2005/8/layout/vList4"/>
    <dgm:cxn modelId="{ED587377-4068-4D2C-94E7-3C3E711ED2B7}" type="presParOf" srcId="{EDD70124-804B-4F7B-B731-C63688A19406}" destId="{D5E56B49-89A6-4105-8373-9529B8B5ECC2}" srcOrd="0" destOrd="0" presId="urn:microsoft.com/office/officeart/2005/8/layout/vList4"/>
    <dgm:cxn modelId="{E3584514-EC1B-40C6-8809-25DAA982303C}" type="presParOf" srcId="{EDD70124-804B-4F7B-B731-C63688A19406}" destId="{EA526F1D-B04A-48A7-A5FB-8B913BE8D79B}" srcOrd="1" destOrd="0" presId="urn:microsoft.com/office/officeart/2005/8/layout/vList4"/>
    <dgm:cxn modelId="{4507A59F-9598-4886-B0EF-9201143C3897}" type="presParOf" srcId="{EDD70124-804B-4F7B-B731-C63688A19406}" destId="{F9398D3D-288C-4ED8-9A07-30E5FE23E9E2}" srcOrd="2" destOrd="0" presId="urn:microsoft.com/office/officeart/2005/8/layout/vList4"/>
    <dgm:cxn modelId="{6C8777F9-171A-41F3-A01B-758FDD7359B0}" type="presParOf" srcId="{F713E6DF-57DF-43EA-A83A-0C45A289FC46}" destId="{5853C62D-9CCD-4780-AF30-EEB684B1C8E7}" srcOrd="1" destOrd="0" presId="urn:microsoft.com/office/officeart/2005/8/layout/vList4"/>
    <dgm:cxn modelId="{3F3BA992-C7D9-4777-9505-2BE40B09FB19}" type="presParOf" srcId="{F713E6DF-57DF-43EA-A83A-0C45A289FC46}" destId="{52D7E1A5-E20C-45BD-A927-D9F186F8BE9D}" srcOrd="2" destOrd="0" presId="urn:microsoft.com/office/officeart/2005/8/layout/vList4"/>
    <dgm:cxn modelId="{E4EDFEEF-3A86-4983-8CD2-8DA1414BAC61}" type="presParOf" srcId="{52D7E1A5-E20C-45BD-A927-D9F186F8BE9D}" destId="{A480D93F-B956-467F-918A-F3E38E77F490}" srcOrd="0" destOrd="0" presId="urn:microsoft.com/office/officeart/2005/8/layout/vList4"/>
    <dgm:cxn modelId="{110BA085-B33F-4F3E-AF79-6658E6131C62}" type="presParOf" srcId="{52D7E1A5-E20C-45BD-A927-D9F186F8BE9D}" destId="{7675C0B2-4C6B-4E7A-BE0F-84C9FC6A3058}" srcOrd="1" destOrd="0" presId="urn:microsoft.com/office/officeart/2005/8/layout/vList4"/>
    <dgm:cxn modelId="{B46F55D4-1D0D-4562-BFBE-8982E07BDBC3}" type="presParOf" srcId="{52D7E1A5-E20C-45BD-A927-D9F186F8BE9D}" destId="{2219E029-A794-48E8-9FF1-7C41E109215B}" srcOrd="2" destOrd="0" presId="urn:microsoft.com/office/officeart/2005/8/layout/vList4"/>
    <dgm:cxn modelId="{FCFD815A-2BDB-4E06-8EB6-7345C5A6AB5C}" type="presParOf" srcId="{F713E6DF-57DF-43EA-A83A-0C45A289FC46}" destId="{52CBC6CA-968E-4CAC-AE98-D5BE14101F89}" srcOrd="3" destOrd="0" presId="urn:microsoft.com/office/officeart/2005/8/layout/vList4"/>
    <dgm:cxn modelId="{37F8AEBB-E634-4E85-ACB5-F6BB564B510A}" type="presParOf" srcId="{F713E6DF-57DF-43EA-A83A-0C45A289FC46}" destId="{1088C41B-3CBE-442D-A3C7-0549E3F6428E}" srcOrd="4" destOrd="0" presId="urn:microsoft.com/office/officeart/2005/8/layout/vList4"/>
    <dgm:cxn modelId="{3D95C785-7ADE-4F47-B748-6EEF1657DBD0}" type="presParOf" srcId="{1088C41B-3CBE-442D-A3C7-0549E3F6428E}" destId="{F75BA830-5796-42E8-8BED-801F02A41410}" srcOrd="0" destOrd="0" presId="urn:microsoft.com/office/officeart/2005/8/layout/vList4"/>
    <dgm:cxn modelId="{05F41C6B-7F96-4892-9747-14D718E91C8A}" type="presParOf" srcId="{1088C41B-3CBE-442D-A3C7-0549E3F6428E}" destId="{6C25A810-C246-46F4-9383-99E58141C546}" srcOrd="1" destOrd="0" presId="urn:microsoft.com/office/officeart/2005/8/layout/vList4"/>
    <dgm:cxn modelId="{0BCDE741-0B89-41F0-9C65-7FFDBB58FA04}" type="presParOf" srcId="{1088C41B-3CBE-442D-A3C7-0549E3F6428E}" destId="{2BFAA109-733A-4103-8B8E-A39DA4E6318A}" srcOrd="2" destOrd="0" presId="urn:microsoft.com/office/officeart/2005/8/layout/vList4"/>
    <dgm:cxn modelId="{0CB3905B-523D-47EC-A070-39978E7F45CB}" type="presParOf" srcId="{F713E6DF-57DF-43EA-A83A-0C45A289FC46}" destId="{C161C7E5-84A7-496B-B147-C885F3ACD999}" srcOrd="5" destOrd="0" presId="urn:microsoft.com/office/officeart/2005/8/layout/vList4"/>
    <dgm:cxn modelId="{11283344-E064-40E6-9A6D-653159DCBCD4}" type="presParOf" srcId="{F713E6DF-57DF-43EA-A83A-0C45A289FC46}" destId="{D44728E8-1840-49A1-932B-055AF033DD30}" srcOrd="6" destOrd="0" presId="urn:microsoft.com/office/officeart/2005/8/layout/vList4"/>
    <dgm:cxn modelId="{C7706BEB-8A4F-46E9-9661-247B454B3CF9}" type="presParOf" srcId="{D44728E8-1840-49A1-932B-055AF033DD30}" destId="{FE14E65E-5021-47D1-88DB-316A576D6434}" srcOrd="0" destOrd="0" presId="urn:microsoft.com/office/officeart/2005/8/layout/vList4"/>
    <dgm:cxn modelId="{F975149A-66BA-4BC7-84CE-507F228BC9BD}" type="presParOf" srcId="{D44728E8-1840-49A1-932B-055AF033DD30}" destId="{6FCF881A-3D9E-4698-B5ED-86C2B59CED1E}" srcOrd="1" destOrd="0" presId="urn:microsoft.com/office/officeart/2005/8/layout/vList4"/>
    <dgm:cxn modelId="{9D0BDE4E-E527-427C-B7B3-168B891FB6FA}" type="presParOf" srcId="{D44728E8-1840-49A1-932B-055AF033DD30}" destId="{0806EB6F-9366-402E-82BA-18C58F00DD12}" srcOrd="2" destOrd="0" presId="urn:microsoft.com/office/officeart/2005/8/layout/vList4"/>
    <dgm:cxn modelId="{610F2B81-0307-4F0E-9EE7-E04ABF89B759}" type="presParOf" srcId="{F713E6DF-57DF-43EA-A83A-0C45A289FC46}" destId="{69248D09-78D7-4361-B613-8569CABC5C11}" srcOrd="7" destOrd="0" presId="urn:microsoft.com/office/officeart/2005/8/layout/vList4"/>
    <dgm:cxn modelId="{5507DDB3-D1AD-4E4D-A0BF-0C2CC762A1F7}" type="presParOf" srcId="{F713E6DF-57DF-43EA-A83A-0C45A289FC46}" destId="{05ADA357-A8A1-4101-818C-D37BF98333E8}" srcOrd="8" destOrd="0" presId="urn:microsoft.com/office/officeart/2005/8/layout/vList4"/>
    <dgm:cxn modelId="{14BDB154-CC0F-4422-8876-85F9889F8C1B}" type="presParOf" srcId="{05ADA357-A8A1-4101-818C-D37BF98333E8}" destId="{5DDA311F-A52F-4A0F-AD2D-F177134433EE}" srcOrd="0" destOrd="0" presId="urn:microsoft.com/office/officeart/2005/8/layout/vList4"/>
    <dgm:cxn modelId="{B1B1B7B3-4CBD-4D03-B8B3-C3A7A46DA57C}" type="presParOf" srcId="{05ADA357-A8A1-4101-818C-D37BF98333E8}" destId="{DE4583FF-82E2-4AF9-BF36-3E03465A7C6C}" srcOrd="1" destOrd="0" presId="urn:microsoft.com/office/officeart/2005/8/layout/vList4"/>
    <dgm:cxn modelId="{28E1C846-70F9-4FE2-A0CD-BCA01DD6CBBB}" type="presParOf" srcId="{05ADA357-A8A1-4101-818C-D37BF98333E8}" destId="{F1BC3A33-AC86-4DE9-8C68-40EC7145157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8AC7960-9594-4880-974B-B719FB4B34EC}" type="doc">
      <dgm:prSet loTypeId="urn:microsoft.com/office/officeart/2008/layout/TitlePictureLineup" loCatId="picture" qsTypeId="urn:microsoft.com/office/officeart/2005/8/quickstyle/simple1" qsCatId="simple" csTypeId="urn:microsoft.com/office/officeart/2005/8/colors/accent4_3" csCatId="accent4" phldr="1"/>
      <dgm:spPr/>
    </dgm:pt>
    <dgm:pt modelId="{1E071FFE-8A7F-412F-963D-E7DA0FEA91B9}">
      <dgm:prSet phldrT="[Text]"/>
      <dgm:spPr>
        <a:solidFill>
          <a:schemeClr val="bg1">
            <a:lumMod val="85000"/>
            <a:lumOff val="15000"/>
          </a:schemeClr>
        </a:solidFill>
      </dgm:spPr>
      <dgm:t>
        <a:bodyPr/>
        <a:lstStyle/>
        <a:p>
          <a:r>
            <a:rPr lang="en-US" strike="sngStrike" dirty="0" smtClean="0">
              <a:latin typeface="Franklin Gothic Medium Cond" panose="020B0606030402020204" pitchFamily="34" charset="0"/>
            </a:rPr>
            <a:t>Carbon market</a:t>
          </a:r>
          <a:endParaRPr lang="en-US" strike="sngStrike" dirty="0">
            <a:latin typeface="Franklin Gothic Medium Cond" panose="020B0606030402020204" pitchFamily="34" charset="0"/>
          </a:endParaRPr>
        </a:p>
      </dgm:t>
    </dgm:pt>
    <dgm:pt modelId="{3CC4890E-02FE-4281-865C-689AEAB81550}" type="parTrans" cxnId="{4146F14B-C39C-4FD6-9F51-211F2D8CDBB3}">
      <dgm:prSet/>
      <dgm:spPr/>
      <dgm:t>
        <a:bodyPr/>
        <a:lstStyle/>
        <a:p>
          <a:endParaRPr lang="en-US"/>
        </a:p>
      </dgm:t>
    </dgm:pt>
    <dgm:pt modelId="{DAB1CD11-5F35-42BE-B34C-20D1A2F75BC7}" type="sibTrans" cxnId="{4146F14B-C39C-4FD6-9F51-211F2D8CDBB3}">
      <dgm:prSet/>
      <dgm:spPr/>
      <dgm:t>
        <a:bodyPr/>
        <a:lstStyle/>
        <a:p>
          <a:endParaRPr lang="en-US"/>
        </a:p>
      </dgm:t>
    </dgm:pt>
    <dgm:pt modelId="{FE21E013-8DD3-459E-B6C3-CCF5E7950617}">
      <dgm:prSet phldrT="[Text]"/>
      <dgm:spPr>
        <a:solidFill>
          <a:schemeClr val="bg1">
            <a:lumMod val="85000"/>
            <a:lumOff val="15000"/>
          </a:schemeClr>
        </a:solidFill>
      </dgm:spPr>
      <dgm:t>
        <a:bodyPr/>
        <a:lstStyle/>
        <a:p>
          <a:r>
            <a:rPr lang="en-US" strike="sngStrike" dirty="0" smtClean="0">
              <a:latin typeface="Franklin Gothic Medium Cond" panose="020B0606030402020204" pitchFamily="34" charset="0"/>
            </a:rPr>
            <a:t>GEF</a:t>
          </a:r>
          <a:endParaRPr lang="en-US" strike="sngStrike" dirty="0">
            <a:latin typeface="Franklin Gothic Medium Cond" panose="020B0606030402020204" pitchFamily="34" charset="0"/>
          </a:endParaRPr>
        </a:p>
      </dgm:t>
    </dgm:pt>
    <dgm:pt modelId="{68AD3EC0-C9D3-4D67-AEEE-7C6DBE4756A6}" type="parTrans" cxnId="{4AE1D938-1E8B-4017-B3EA-9FE60B0CA1A3}">
      <dgm:prSet/>
      <dgm:spPr/>
      <dgm:t>
        <a:bodyPr/>
        <a:lstStyle/>
        <a:p>
          <a:endParaRPr lang="en-US"/>
        </a:p>
      </dgm:t>
    </dgm:pt>
    <dgm:pt modelId="{6781394A-E974-4B24-8DB7-318C5C324EC2}" type="sibTrans" cxnId="{4AE1D938-1E8B-4017-B3EA-9FE60B0CA1A3}">
      <dgm:prSet/>
      <dgm:spPr/>
      <dgm:t>
        <a:bodyPr/>
        <a:lstStyle/>
        <a:p>
          <a:endParaRPr lang="en-US"/>
        </a:p>
      </dgm:t>
    </dgm:pt>
    <dgm:pt modelId="{E127E75B-3998-4756-9C85-5BE6202F8643}">
      <dgm:prSet phldrT="[Text]"/>
      <dgm:spPr>
        <a:solidFill>
          <a:schemeClr val="bg1">
            <a:lumMod val="85000"/>
            <a:lumOff val="15000"/>
          </a:schemeClr>
        </a:solidFill>
      </dgm:spPr>
      <dgm:t>
        <a:bodyPr/>
        <a:lstStyle/>
        <a:p>
          <a:r>
            <a:rPr lang="en-US" strike="sngStrike" dirty="0" smtClean="0">
              <a:latin typeface="Franklin Gothic Medium Cond" panose="020B0606030402020204" pitchFamily="34" charset="0"/>
            </a:rPr>
            <a:t>Kyoto Protocol</a:t>
          </a:r>
          <a:endParaRPr lang="en-US" strike="sngStrike" dirty="0">
            <a:latin typeface="Franklin Gothic Medium Cond" panose="020B0606030402020204" pitchFamily="34" charset="0"/>
          </a:endParaRPr>
        </a:p>
      </dgm:t>
    </dgm:pt>
    <dgm:pt modelId="{F28959AB-10AD-4A5F-9307-28224BE793C2}" type="parTrans" cxnId="{75DAEAD6-5E0D-40A6-98C0-F6F7C11AACD6}">
      <dgm:prSet/>
      <dgm:spPr/>
      <dgm:t>
        <a:bodyPr/>
        <a:lstStyle/>
        <a:p>
          <a:endParaRPr lang="en-US"/>
        </a:p>
      </dgm:t>
    </dgm:pt>
    <dgm:pt modelId="{C110C629-ADAE-4DF6-B66D-124CAE6E4AF4}" type="sibTrans" cxnId="{75DAEAD6-5E0D-40A6-98C0-F6F7C11AACD6}">
      <dgm:prSet/>
      <dgm:spPr/>
      <dgm:t>
        <a:bodyPr/>
        <a:lstStyle/>
        <a:p>
          <a:endParaRPr lang="en-US"/>
        </a:p>
      </dgm:t>
    </dgm:pt>
    <dgm:pt modelId="{81F047B1-158E-447D-B4D4-F5FEA46AFF6E}">
      <dgm:prSet phldrT="[Text]"/>
      <dgm:spPr/>
      <dgm:t>
        <a:bodyPr/>
        <a:lstStyle/>
        <a:p>
          <a:r>
            <a:rPr lang="en-US" dirty="0" smtClean="0">
              <a:latin typeface="Franklin Gothic Medium Cond" panose="020B0606030402020204" pitchFamily="34" charset="0"/>
            </a:rPr>
            <a:t>GCF</a:t>
          </a:r>
          <a:endParaRPr lang="en-US" dirty="0">
            <a:latin typeface="Franklin Gothic Medium Cond" panose="020B0606030402020204" pitchFamily="34" charset="0"/>
          </a:endParaRPr>
        </a:p>
      </dgm:t>
    </dgm:pt>
    <dgm:pt modelId="{F07A8424-E82F-43E3-B8CA-99D61A7BEBEE}" type="parTrans" cxnId="{CF5BD064-D45E-42D7-95DB-D4D8CEB18CC9}">
      <dgm:prSet/>
      <dgm:spPr/>
      <dgm:t>
        <a:bodyPr/>
        <a:lstStyle/>
        <a:p>
          <a:endParaRPr lang="en-US"/>
        </a:p>
      </dgm:t>
    </dgm:pt>
    <dgm:pt modelId="{34C66468-410B-4067-9D25-A2AF372F06FB}" type="sibTrans" cxnId="{CF5BD064-D45E-42D7-95DB-D4D8CEB18CC9}">
      <dgm:prSet/>
      <dgm:spPr/>
      <dgm:t>
        <a:bodyPr/>
        <a:lstStyle/>
        <a:p>
          <a:endParaRPr lang="en-US"/>
        </a:p>
      </dgm:t>
    </dgm:pt>
    <dgm:pt modelId="{88300E56-983F-48C2-8FB1-BE3188995A71}">
      <dgm:prSet phldrT="[Text]"/>
      <dgm:spPr/>
      <dgm:t>
        <a:bodyPr/>
        <a:lstStyle/>
        <a:p>
          <a:r>
            <a:rPr lang="en-US" dirty="0" err="1" smtClean="0">
              <a:latin typeface="Franklin Gothic Medium Cond" panose="020B0606030402020204" pitchFamily="34" charset="0"/>
            </a:rPr>
            <a:t>Songdo</a:t>
          </a:r>
          <a:r>
            <a:rPr lang="en-US" dirty="0" smtClean="0">
              <a:latin typeface="Franklin Gothic Medium Cond" panose="020B0606030402020204" pitchFamily="34" charset="0"/>
            </a:rPr>
            <a:t>, SK</a:t>
          </a:r>
          <a:endParaRPr lang="en-US" dirty="0">
            <a:latin typeface="Franklin Gothic Medium Cond" panose="020B0606030402020204" pitchFamily="34" charset="0"/>
          </a:endParaRPr>
        </a:p>
      </dgm:t>
    </dgm:pt>
    <dgm:pt modelId="{963CEDE9-9FBD-4ECC-B931-C066A9A28F71}" type="parTrans" cxnId="{6FA19A28-9CEB-44A4-8F1D-A79BCC118343}">
      <dgm:prSet/>
      <dgm:spPr/>
      <dgm:t>
        <a:bodyPr/>
        <a:lstStyle/>
        <a:p>
          <a:endParaRPr lang="en-US"/>
        </a:p>
      </dgm:t>
    </dgm:pt>
    <dgm:pt modelId="{3B0C824E-4515-4963-9A1B-3762945985F3}" type="sibTrans" cxnId="{6FA19A28-9CEB-44A4-8F1D-A79BCC118343}">
      <dgm:prSet/>
      <dgm:spPr/>
      <dgm:t>
        <a:bodyPr/>
        <a:lstStyle/>
        <a:p>
          <a:endParaRPr lang="en-US"/>
        </a:p>
      </dgm:t>
    </dgm:pt>
    <dgm:pt modelId="{D9BE451A-BFC9-4D5D-A95E-A5C078CF62DB}">
      <dgm:prSet phldrT="[Text]"/>
      <dgm:spPr>
        <a:solidFill>
          <a:schemeClr val="bg1">
            <a:lumMod val="85000"/>
            <a:lumOff val="15000"/>
          </a:schemeClr>
        </a:solidFill>
      </dgm:spPr>
      <dgm:t>
        <a:bodyPr/>
        <a:lstStyle/>
        <a:p>
          <a:r>
            <a:rPr lang="en-US" strike="sngStrike" dirty="0" smtClean="0">
              <a:latin typeface="Franklin Gothic Medium Cond" panose="020B0606030402020204" pitchFamily="34" charset="0"/>
            </a:rPr>
            <a:t>Washington</a:t>
          </a:r>
          <a:endParaRPr lang="en-US" strike="sngStrike" dirty="0">
            <a:latin typeface="Franklin Gothic Medium Cond" panose="020B0606030402020204" pitchFamily="34" charset="0"/>
          </a:endParaRPr>
        </a:p>
      </dgm:t>
    </dgm:pt>
    <dgm:pt modelId="{1AC634E8-6599-431B-A5A7-69C278DE8857}" type="parTrans" cxnId="{681EF193-407E-481B-9883-9912885F0AD2}">
      <dgm:prSet/>
      <dgm:spPr/>
      <dgm:t>
        <a:bodyPr/>
        <a:lstStyle/>
        <a:p>
          <a:endParaRPr lang="en-US"/>
        </a:p>
      </dgm:t>
    </dgm:pt>
    <dgm:pt modelId="{E0769625-A50F-45A7-A87A-31D38835F87B}" type="sibTrans" cxnId="{681EF193-407E-481B-9883-9912885F0AD2}">
      <dgm:prSet/>
      <dgm:spPr/>
      <dgm:t>
        <a:bodyPr/>
        <a:lstStyle/>
        <a:p>
          <a:endParaRPr lang="en-US"/>
        </a:p>
      </dgm:t>
    </dgm:pt>
    <dgm:pt modelId="{74208DBF-3868-432E-9B5B-5F42C555D047}" type="pres">
      <dgm:prSet presAssocID="{18AC7960-9594-4880-974B-B719FB4B34EC}" presName="Name0" presStyleCnt="0">
        <dgm:presLayoutVars>
          <dgm:dir/>
        </dgm:presLayoutVars>
      </dgm:prSet>
      <dgm:spPr/>
    </dgm:pt>
    <dgm:pt modelId="{D857F1F7-9A82-47CF-8F9D-F3E197727035}" type="pres">
      <dgm:prSet presAssocID="{1E071FFE-8A7F-412F-963D-E7DA0FEA91B9}" presName="composite" presStyleCnt="0"/>
      <dgm:spPr/>
    </dgm:pt>
    <dgm:pt modelId="{9499C87F-D468-49CE-9FE5-3AAE5017B2F8}" type="pres">
      <dgm:prSet presAssocID="{1E071FFE-8A7F-412F-963D-E7DA0FEA91B9}" presName="Accent" presStyleLbl="alignAcc1" presStyleIdx="0" presStyleCnt="3"/>
      <dgm:spPr/>
    </dgm:pt>
    <dgm:pt modelId="{05968BCC-E410-4687-97A8-B3A377E4CC6F}" type="pres">
      <dgm:prSet presAssocID="{1E071FFE-8A7F-412F-963D-E7DA0FEA91B9}" presName="Image" presStyleLbl="node1" presStyleIdx="0" presStyleCnt="3"/>
      <dgm:spPr>
        <a:blipFill rotWithShape="1">
          <a:blip xmlns:r="http://schemas.openxmlformats.org/officeDocument/2006/relationships" r:embed="rId1"/>
          <a:stretch>
            <a:fillRect/>
          </a:stretch>
        </a:blipFill>
      </dgm:spPr>
    </dgm:pt>
    <dgm:pt modelId="{917CDA73-A520-454D-8E10-67064CDC4226}" type="pres">
      <dgm:prSet presAssocID="{1E071FFE-8A7F-412F-963D-E7DA0FEA91B9}" presName="Child" presStyleLbl="revTx" presStyleIdx="0" presStyleCnt="3">
        <dgm:presLayoutVars>
          <dgm:bulletEnabled val="1"/>
        </dgm:presLayoutVars>
      </dgm:prSet>
      <dgm:spPr/>
      <dgm:t>
        <a:bodyPr/>
        <a:lstStyle/>
        <a:p>
          <a:endParaRPr lang="en-US"/>
        </a:p>
      </dgm:t>
    </dgm:pt>
    <dgm:pt modelId="{0EF510AB-323B-4784-B3C9-0CB5E3BC5782}" type="pres">
      <dgm:prSet presAssocID="{1E071FFE-8A7F-412F-963D-E7DA0FEA91B9}" presName="Parent" presStyleLbl="alignNode1" presStyleIdx="0" presStyleCnt="3">
        <dgm:presLayoutVars>
          <dgm:bulletEnabled val="1"/>
        </dgm:presLayoutVars>
      </dgm:prSet>
      <dgm:spPr/>
      <dgm:t>
        <a:bodyPr/>
        <a:lstStyle/>
        <a:p>
          <a:endParaRPr lang="en-US"/>
        </a:p>
      </dgm:t>
    </dgm:pt>
    <dgm:pt modelId="{F10C3B96-88C3-4CDF-8D80-91B283D55099}" type="pres">
      <dgm:prSet presAssocID="{DAB1CD11-5F35-42BE-B34C-20D1A2F75BC7}" presName="sibTrans" presStyleCnt="0"/>
      <dgm:spPr/>
    </dgm:pt>
    <dgm:pt modelId="{056C6934-DFCD-4729-B5D4-FEEDF32CD444}" type="pres">
      <dgm:prSet presAssocID="{FE21E013-8DD3-459E-B6C3-CCF5E7950617}" presName="composite" presStyleCnt="0"/>
      <dgm:spPr/>
    </dgm:pt>
    <dgm:pt modelId="{6DD5C0DE-932F-4ACE-AA95-1E126EC17585}" type="pres">
      <dgm:prSet presAssocID="{FE21E013-8DD3-459E-B6C3-CCF5E7950617}" presName="Accent" presStyleLbl="alignAcc1" presStyleIdx="1" presStyleCnt="3"/>
      <dgm:spPr/>
    </dgm:pt>
    <dgm:pt modelId="{BECDA86E-23A8-4DBF-B055-0AC9DA07A681}" type="pres">
      <dgm:prSet presAssocID="{FE21E013-8DD3-459E-B6C3-CCF5E7950617}" presName="Image" presStyleLbl="node1" presStyleIdx="1" presStyleCnt="3"/>
      <dgm:spPr>
        <a:blipFill rotWithShape="1">
          <a:blip xmlns:r="http://schemas.openxmlformats.org/officeDocument/2006/relationships" r:embed="rId2"/>
          <a:stretch>
            <a:fillRect/>
          </a:stretch>
        </a:blipFill>
      </dgm:spPr>
      <dgm:t>
        <a:bodyPr/>
        <a:lstStyle/>
        <a:p>
          <a:endParaRPr lang="en-US"/>
        </a:p>
      </dgm:t>
    </dgm:pt>
    <dgm:pt modelId="{0E05595B-E205-4A41-9B32-80761F95FC50}" type="pres">
      <dgm:prSet presAssocID="{FE21E013-8DD3-459E-B6C3-CCF5E7950617}" presName="Child" presStyleLbl="revTx" presStyleIdx="1" presStyleCnt="3">
        <dgm:presLayoutVars>
          <dgm:bulletEnabled val="1"/>
        </dgm:presLayoutVars>
      </dgm:prSet>
      <dgm:spPr/>
      <dgm:t>
        <a:bodyPr/>
        <a:lstStyle/>
        <a:p>
          <a:endParaRPr lang="en-US"/>
        </a:p>
      </dgm:t>
    </dgm:pt>
    <dgm:pt modelId="{509340C6-9A37-416C-8ECF-F94E28B3DE83}" type="pres">
      <dgm:prSet presAssocID="{FE21E013-8DD3-459E-B6C3-CCF5E7950617}" presName="Parent" presStyleLbl="alignNode1" presStyleIdx="1" presStyleCnt="3">
        <dgm:presLayoutVars>
          <dgm:bulletEnabled val="1"/>
        </dgm:presLayoutVars>
      </dgm:prSet>
      <dgm:spPr/>
      <dgm:t>
        <a:bodyPr/>
        <a:lstStyle/>
        <a:p>
          <a:endParaRPr lang="en-US"/>
        </a:p>
      </dgm:t>
    </dgm:pt>
    <dgm:pt modelId="{DB5B6B67-5479-426A-8FDF-47FB572FE9EE}" type="pres">
      <dgm:prSet presAssocID="{6781394A-E974-4B24-8DB7-318C5C324EC2}" presName="sibTrans" presStyleCnt="0"/>
      <dgm:spPr/>
    </dgm:pt>
    <dgm:pt modelId="{EEC2CD31-CEF9-4947-9608-C16C31BC69E8}" type="pres">
      <dgm:prSet presAssocID="{81F047B1-158E-447D-B4D4-F5FEA46AFF6E}" presName="composite" presStyleCnt="0"/>
      <dgm:spPr/>
    </dgm:pt>
    <dgm:pt modelId="{CA46C25A-09AF-4AD2-8237-9B17F486FBB2}" type="pres">
      <dgm:prSet presAssocID="{81F047B1-158E-447D-B4D4-F5FEA46AFF6E}" presName="Accent" presStyleLbl="alignAcc1" presStyleIdx="2" presStyleCnt="3"/>
      <dgm:spPr/>
    </dgm:pt>
    <dgm:pt modelId="{12CC49EE-1B04-4D7C-91E7-2F3DB1042883}" type="pres">
      <dgm:prSet presAssocID="{81F047B1-158E-447D-B4D4-F5FEA46AFF6E}" presName="Image" presStyleLbl="node1" presStyleIdx="2" presStyleCnt="3"/>
      <dgm:spPr>
        <a:blipFill rotWithShape="1">
          <a:blip xmlns:r="http://schemas.openxmlformats.org/officeDocument/2006/relationships" r:embed="rId3"/>
          <a:stretch>
            <a:fillRect/>
          </a:stretch>
        </a:blipFill>
      </dgm:spPr>
      <dgm:t>
        <a:bodyPr/>
        <a:lstStyle/>
        <a:p>
          <a:endParaRPr lang="en-US"/>
        </a:p>
      </dgm:t>
    </dgm:pt>
    <dgm:pt modelId="{AE55CD13-8A7C-439B-A5A7-0CEFCE5E1A1D}" type="pres">
      <dgm:prSet presAssocID="{81F047B1-158E-447D-B4D4-F5FEA46AFF6E}" presName="Child" presStyleLbl="revTx" presStyleIdx="2" presStyleCnt="3">
        <dgm:presLayoutVars>
          <dgm:bulletEnabled val="1"/>
        </dgm:presLayoutVars>
      </dgm:prSet>
      <dgm:spPr/>
      <dgm:t>
        <a:bodyPr/>
        <a:lstStyle/>
        <a:p>
          <a:endParaRPr lang="en-US"/>
        </a:p>
      </dgm:t>
    </dgm:pt>
    <dgm:pt modelId="{2EE1E223-47CE-4632-A7E4-7F6582D84F18}" type="pres">
      <dgm:prSet presAssocID="{81F047B1-158E-447D-B4D4-F5FEA46AFF6E}" presName="Parent" presStyleLbl="alignNode1" presStyleIdx="2" presStyleCnt="3">
        <dgm:presLayoutVars>
          <dgm:bulletEnabled val="1"/>
        </dgm:presLayoutVars>
      </dgm:prSet>
      <dgm:spPr/>
      <dgm:t>
        <a:bodyPr/>
        <a:lstStyle/>
        <a:p>
          <a:endParaRPr lang="en-US"/>
        </a:p>
      </dgm:t>
    </dgm:pt>
  </dgm:ptLst>
  <dgm:cxnLst>
    <dgm:cxn modelId="{6FA19A28-9CEB-44A4-8F1D-A79BCC118343}" srcId="{81F047B1-158E-447D-B4D4-F5FEA46AFF6E}" destId="{88300E56-983F-48C2-8FB1-BE3188995A71}" srcOrd="0" destOrd="0" parTransId="{963CEDE9-9FBD-4ECC-B931-C066A9A28F71}" sibTransId="{3B0C824E-4515-4963-9A1B-3762945985F3}"/>
    <dgm:cxn modelId="{CF833B8E-4360-46BD-A966-A56DEDCF65E9}" type="presOf" srcId="{D9BE451A-BFC9-4D5D-A95E-A5C078CF62DB}" destId="{0E05595B-E205-4A41-9B32-80761F95FC50}" srcOrd="0" destOrd="0" presId="urn:microsoft.com/office/officeart/2008/layout/TitlePictureLineup"/>
    <dgm:cxn modelId="{4AE1D938-1E8B-4017-B3EA-9FE60B0CA1A3}" srcId="{18AC7960-9594-4880-974B-B719FB4B34EC}" destId="{FE21E013-8DD3-459E-B6C3-CCF5E7950617}" srcOrd="1" destOrd="0" parTransId="{68AD3EC0-C9D3-4D67-AEEE-7C6DBE4756A6}" sibTransId="{6781394A-E974-4B24-8DB7-318C5C324EC2}"/>
    <dgm:cxn modelId="{6D565399-B78A-40EA-93DA-45BF87F3F27E}" type="presOf" srcId="{FE21E013-8DD3-459E-B6C3-CCF5E7950617}" destId="{509340C6-9A37-416C-8ECF-F94E28B3DE83}" srcOrd="0" destOrd="0" presId="urn:microsoft.com/office/officeart/2008/layout/TitlePictureLineup"/>
    <dgm:cxn modelId="{201F0373-9436-43F5-85CA-328E2235E85C}" type="presOf" srcId="{81F047B1-158E-447D-B4D4-F5FEA46AFF6E}" destId="{2EE1E223-47CE-4632-A7E4-7F6582D84F18}" srcOrd="0" destOrd="0" presId="urn:microsoft.com/office/officeart/2008/layout/TitlePictureLineup"/>
    <dgm:cxn modelId="{DB40A2FE-7B19-47C4-AC6C-77B1BB8BEAA0}" type="presOf" srcId="{E127E75B-3998-4756-9C85-5BE6202F8643}" destId="{917CDA73-A520-454D-8E10-67064CDC4226}" srcOrd="0" destOrd="0" presId="urn:microsoft.com/office/officeart/2008/layout/TitlePictureLineup"/>
    <dgm:cxn modelId="{75DAEAD6-5E0D-40A6-98C0-F6F7C11AACD6}" srcId="{1E071FFE-8A7F-412F-963D-E7DA0FEA91B9}" destId="{E127E75B-3998-4756-9C85-5BE6202F8643}" srcOrd="0" destOrd="0" parTransId="{F28959AB-10AD-4A5F-9307-28224BE793C2}" sibTransId="{C110C629-ADAE-4DF6-B66D-124CAE6E4AF4}"/>
    <dgm:cxn modelId="{CF5BD064-D45E-42D7-95DB-D4D8CEB18CC9}" srcId="{18AC7960-9594-4880-974B-B719FB4B34EC}" destId="{81F047B1-158E-447D-B4D4-F5FEA46AFF6E}" srcOrd="2" destOrd="0" parTransId="{F07A8424-E82F-43E3-B8CA-99D61A7BEBEE}" sibTransId="{34C66468-410B-4067-9D25-A2AF372F06FB}"/>
    <dgm:cxn modelId="{681EF193-407E-481B-9883-9912885F0AD2}" srcId="{FE21E013-8DD3-459E-B6C3-CCF5E7950617}" destId="{D9BE451A-BFC9-4D5D-A95E-A5C078CF62DB}" srcOrd="0" destOrd="0" parTransId="{1AC634E8-6599-431B-A5A7-69C278DE8857}" sibTransId="{E0769625-A50F-45A7-A87A-31D38835F87B}"/>
    <dgm:cxn modelId="{9EE8E80C-308E-46FC-BE10-2597DA29129D}" type="presOf" srcId="{88300E56-983F-48C2-8FB1-BE3188995A71}" destId="{AE55CD13-8A7C-439B-A5A7-0CEFCE5E1A1D}" srcOrd="0" destOrd="0" presId="urn:microsoft.com/office/officeart/2008/layout/TitlePictureLineup"/>
    <dgm:cxn modelId="{865554CA-07DF-4396-BB8B-F636F5A21451}" type="presOf" srcId="{18AC7960-9594-4880-974B-B719FB4B34EC}" destId="{74208DBF-3868-432E-9B5B-5F42C555D047}" srcOrd="0" destOrd="0" presId="urn:microsoft.com/office/officeart/2008/layout/TitlePictureLineup"/>
    <dgm:cxn modelId="{C7CB5FBD-E8DD-4354-B054-4B32E024C40F}" type="presOf" srcId="{1E071FFE-8A7F-412F-963D-E7DA0FEA91B9}" destId="{0EF510AB-323B-4784-B3C9-0CB5E3BC5782}" srcOrd="0" destOrd="0" presId="urn:microsoft.com/office/officeart/2008/layout/TitlePictureLineup"/>
    <dgm:cxn modelId="{4146F14B-C39C-4FD6-9F51-211F2D8CDBB3}" srcId="{18AC7960-9594-4880-974B-B719FB4B34EC}" destId="{1E071FFE-8A7F-412F-963D-E7DA0FEA91B9}" srcOrd="0" destOrd="0" parTransId="{3CC4890E-02FE-4281-865C-689AEAB81550}" sibTransId="{DAB1CD11-5F35-42BE-B34C-20D1A2F75BC7}"/>
    <dgm:cxn modelId="{01262AE1-CB5C-49F4-A3CA-B7D0C19F652C}" type="presParOf" srcId="{74208DBF-3868-432E-9B5B-5F42C555D047}" destId="{D857F1F7-9A82-47CF-8F9D-F3E197727035}" srcOrd="0" destOrd="0" presId="urn:microsoft.com/office/officeart/2008/layout/TitlePictureLineup"/>
    <dgm:cxn modelId="{05796AFF-B4DE-4242-9835-D102E5774F6F}" type="presParOf" srcId="{D857F1F7-9A82-47CF-8F9D-F3E197727035}" destId="{9499C87F-D468-49CE-9FE5-3AAE5017B2F8}" srcOrd="0" destOrd="0" presId="urn:microsoft.com/office/officeart/2008/layout/TitlePictureLineup"/>
    <dgm:cxn modelId="{B547860A-4E68-49A5-9BF8-F5B0D09214A2}" type="presParOf" srcId="{D857F1F7-9A82-47CF-8F9D-F3E197727035}" destId="{05968BCC-E410-4687-97A8-B3A377E4CC6F}" srcOrd="1" destOrd="0" presId="urn:microsoft.com/office/officeart/2008/layout/TitlePictureLineup"/>
    <dgm:cxn modelId="{F446F818-BB32-47F6-A5C8-E5BBEEA0752A}" type="presParOf" srcId="{D857F1F7-9A82-47CF-8F9D-F3E197727035}" destId="{917CDA73-A520-454D-8E10-67064CDC4226}" srcOrd="2" destOrd="0" presId="urn:microsoft.com/office/officeart/2008/layout/TitlePictureLineup"/>
    <dgm:cxn modelId="{7D39429A-0BA5-4B8C-8762-FA0C3AB18447}" type="presParOf" srcId="{D857F1F7-9A82-47CF-8F9D-F3E197727035}" destId="{0EF510AB-323B-4784-B3C9-0CB5E3BC5782}" srcOrd="3" destOrd="0" presId="urn:microsoft.com/office/officeart/2008/layout/TitlePictureLineup"/>
    <dgm:cxn modelId="{3A7B37FA-370D-411F-B969-49A3F97A2AF0}" type="presParOf" srcId="{74208DBF-3868-432E-9B5B-5F42C555D047}" destId="{F10C3B96-88C3-4CDF-8D80-91B283D55099}" srcOrd="1" destOrd="0" presId="urn:microsoft.com/office/officeart/2008/layout/TitlePictureLineup"/>
    <dgm:cxn modelId="{D5F5697F-22C5-4E3D-A44C-86C280506492}" type="presParOf" srcId="{74208DBF-3868-432E-9B5B-5F42C555D047}" destId="{056C6934-DFCD-4729-B5D4-FEEDF32CD444}" srcOrd="2" destOrd="0" presId="urn:microsoft.com/office/officeart/2008/layout/TitlePictureLineup"/>
    <dgm:cxn modelId="{62708587-9734-4E70-91CC-3EF0FAC9B67D}" type="presParOf" srcId="{056C6934-DFCD-4729-B5D4-FEEDF32CD444}" destId="{6DD5C0DE-932F-4ACE-AA95-1E126EC17585}" srcOrd="0" destOrd="0" presId="urn:microsoft.com/office/officeart/2008/layout/TitlePictureLineup"/>
    <dgm:cxn modelId="{E5E640BC-7CD3-4EDE-A2A8-B7A83E6DCF65}" type="presParOf" srcId="{056C6934-DFCD-4729-B5D4-FEEDF32CD444}" destId="{BECDA86E-23A8-4DBF-B055-0AC9DA07A681}" srcOrd="1" destOrd="0" presId="urn:microsoft.com/office/officeart/2008/layout/TitlePictureLineup"/>
    <dgm:cxn modelId="{0CF9403A-E2D7-4BE7-9DF2-641CF2E3E2D3}" type="presParOf" srcId="{056C6934-DFCD-4729-B5D4-FEEDF32CD444}" destId="{0E05595B-E205-4A41-9B32-80761F95FC50}" srcOrd="2" destOrd="0" presId="urn:microsoft.com/office/officeart/2008/layout/TitlePictureLineup"/>
    <dgm:cxn modelId="{50167619-8492-4FAD-ABFD-E3096EDCC5B3}" type="presParOf" srcId="{056C6934-DFCD-4729-B5D4-FEEDF32CD444}" destId="{509340C6-9A37-416C-8ECF-F94E28B3DE83}" srcOrd="3" destOrd="0" presId="urn:microsoft.com/office/officeart/2008/layout/TitlePictureLineup"/>
    <dgm:cxn modelId="{C02B4571-D5E9-4D40-BA3A-1395636D64A3}" type="presParOf" srcId="{74208DBF-3868-432E-9B5B-5F42C555D047}" destId="{DB5B6B67-5479-426A-8FDF-47FB572FE9EE}" srcOrd="3" destOrd="0" presId="urn:microsoft.com/office/officeart/2008/layout/TitlePictureLineup"/>
    <dgm:cxn modelId="{7654BD92-8564-4E57-A74A-E5ED8B068030}" type="presParOf" srcId="{74208DBF-3868-432E-9B5B-5F42C555D047}" destId="{EEC2CD31-CEF9-4947-9608-C16C31BC69E8}" srcOrd="4" destOrd="0" presId="urn:microsoft.com/office/officeart/2008/layout/TitlePictureLineup"/>
    <dgm:cxn modelId="{DF60149C-424B-4499-9600-5CC10ECBB2C6}" type="presParOf" srcId="{EEC2CD31-CEF9-4947-9608-C16C31BC69E8}" destId="{CA46C25A-09AF-4AD2-8237-9B17F486FBB2}" srcOrd="0" destOrd="0" presId="urn:microsoft.com/office/officeart/2008/layout/TitlePictureLineup"/>
    <dgm:cxn modelId="{51E78651-EA42-4FDB-8214-403A0B4781FB}" type="presParOf" srcId="{EEC2CD31-CEF9-4947-9608-C16C31BC69E8}" destId="{12CC49EE-1B04-4D7C-91E7-2F3DB1042883}" srcOrd="1" destOrd="0" presId="urn:microsoft.com/office/officeart/2008/layout/TitlePictureLineup"/>
    <dgm:cxn modelId="{12636553-B6DD-4076-B26E-56C8AFFDD529}" type="presParOf" srcId="{EEC2CD31-CEF9-4947-9608-C16C31BC69E8}" destId="{AE55CD13-8A7C-439B-A5A7-0CEFCE5E1A1D}" srcOrd="2" destOrd="0" presId="urn:microsoft.com/office/officeart/2008/layout/TitlePictureLineup"/>
    <dgm:cxn modelId="{71824264-BAEC-4569-AF97-D7BEE6AC911F}" type="presParOf" srcId="{EEC2CD31-CEF9-4947-9608-C16C31BC69E8}" destId="{2EE1E223-47CE-4632-A7E4-7F6582D84F18}"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E05EE0-D2C5-4E88-AFF8-A5EBDE237DC4}" type="doc">
      <dgm:prSet loTypeId="urn:microsoft.com/office/officeart/2008/layout/TitlePictureLineup" loCatId="picture" qsTypeId="urn:microsoft.com/office/officeart/2005/8/quickstyle/simple2" qsCatId="simple" csTypeId="urn:microsoft.com/office/officeart/2005/8/colors/colorful1" csCatId="colorful" phldr="1"/>
      <dgm:spPr/>
      <dgm:t>
        <a:bodyPr/>
        <a:lstStyle/>
        <a:p>
          <a:endParaRPr lang="en-US"/>
        </a:p>
      </dgm:t>
    </dgm:pt>
    <dgm:pt modelId="{5C259042-67EC-47F4-A29D-0E1693886685}">
      <dgm:prSet phldrT="[Text]"/>
      <dgm:spPr/>
      <dgm:t>
        <a:bodyPr/>
        <a:lstStyle/>
        <a:p>
          <a:r>
            <a:rPr lang="en-US" dirty="0" smtClean="0">
              <a:latin typeface="Franklin Gothic Medium Cond" panose="020B0606030402020204" pitchFamily="34" charset="0"/>
            </a:rPr>
            <a:t>Biodiversity (CBD)</a:t>
          </a:r>
          <a:endParaRPr lang="en-US" dirty="0">
            <a:latin typeface="Franklin Gothic Medium Cond" panose="020B0606030402020204" pitchFamily="34" charset="0"/>
          </a:endParaRPr>
        </a:p>
      </dgm:t>
    </dgm:pt>
    <dgm:pt modelId="{03A8718A-E824-4020-B3A3-59366FE7763E}" type="parTrans" cxnId="{36887B1E-E677-4008-9E8E-05FD41283B20}">
      <dgm:prSet/>
      <dgm:spPr/>
      <dgm:t>
        <a:bodyPr/>
        <a:lstStyle/>
        <a:p>
          <a:endParaRPr lang="en-US"/>
        </a:p>
      </dgm:t>
    </dgm:pt>
    <dgm:pt modelId="{D772E383-AF8B-4A53-8B41-5CE5A54DECB5}" type="sibTrans" cxnId="{36887B1E-E677-4008-9E8E-05FD41283B20}">
      <dgm:prSet/>
      <dgm:spPr/>
      <dgm:t>
        <a:bodyPr/>
        <a:lstStyle/>
        <a:p>
          <a:endParaRPr lang="en-US"/>
        </a:p>
      </dgm:t>
    </dgm:pt>
    <dgm:pt modelId="{54B156DE-F91B-4AC7-AD28-1E16F56380EC}">
      <dgm:prSet phldrT="[Text]"/>
      <dgm:spPr/>
      <dgm:t>
        <a:bodyPr/>
        <a:lstStyle/>
        <a:p>
          <a:r>
            <a:rPr lang="en-US" dirty="0" smtClean="0">
              <a:latin typeface="Franklin Gothic Medium Cond" panose="020B0606030402020204" pitchFamily="34" charset="0"/>
            </a:rPr>
            <a:t>Aichi: 2010</a:t>
          </a:r>
          <a:endParaRPr lang="en-US" dirty="0">
            <a:latin typeface="Franklin Gothic Medium Cond" panose="020B0606030402020204" pitchFamily="34" charset="0"/>
          </a:endParaRPr>
        </a:p>
      </dgm:t>
    </dgm:pt>
    <dgm:pt modelId="{561CFD4A-D956-417B-A6D5-B175C93734E8}" type="parTrans" cxnId="{751BE290-4E99-4E95-8C4D-AFF1E5FD3BA4}">
      <dgm:prSet/>
      <dgm:spPr/>
      <dgm:t>
        <a:bodyPr/>
        <a:lstStyle/>
        <a:p>
          <a:endParaRPr lang="en-US"/>
        </a:p>
      </dgm:t>
    </dgm:pt>
    <dgm:pt modelId="{6B543FE1-C12F-496E-9563-8CE01F287015}" type="sibTrans" cxnId="{751BE290-4E99-4E95-8C4D-AFF1E5FD3BA4}">
      <dgm:prSet/>
      <dgm:spPr/>
      <dgm:t>
        <a:bodyPr/>
        <a:lstStyle/>
        <a:p>
          <a:endParaRPr lang="en-US"/>
        </a:p>
      </dgm:t>
    </dgm:pt>
    <dgm:pt modelId="{495E4A3C-0286-4A60-A7CF-8FB79BDD52F1}">
      <dgm:prSet phldrT="[Text]"/>
      <dgm:spPr/>
      <dgm:t>
        <a:bodyPr/>
        <a:lstStyle/>
        <a:p>
          <a:r>
            <a:rPr lang="en-US" dirty="0" err="1" smtClean="0">
              <a:latin typeface="Franklin Gothic Medium Cond" panose="020B0606030402020204" pitchFamily="34" charset="0"/>
            </a:rPr>
            <a:t>Sus.DVLP</a:t>
          </a:r>
          <a:endParaRPr lang="en-US" dirty="0">
            <a:latin typeface="Franklin Gothic Medium Cond" panose="020B0606030402020204" pitchFamily="34" charset="0"/>
          </a:endParaRPr>
        </a:p>
      </dgm:t>
    </dgm:pt>
    <dgm:pt modelId="{EB96F16C-BE1C-4056-BD00-0A525C1244C9}" type="parTrans" cxnId="{81AA6773-9219-4EE6-8D91-5E143AB55E2C}">
      <dgm:prSet/>
      <dgm:spPr/>
      <dgm:t>
        <a:bodyPr/>
        <a:lstStyle/>
        <a:p>
          <a:endParaRPr lang="en-US"/>
        </a:p>
      </dgm:t>
    </dgm:pt>
    <dgm:pt modelId="{7FB5578D-1768-4501-9398-FA2EA81208AF}" type="sibTrans" cxnId="{81AA6773-9219-4EE6-8D91-5E143AB55E2C}">
      <dgm:prSet/>
      <dgm:spPr/>
      <dgm:t>
        <a:bodyPr/>
        <a:lstStyle/>
        <a:p>
          <a:endParaRPr lang="en-US"/>
        </a:p>
      </dgm:t>
    </dgm:pt>
    <dgm:pt modelId="{7605BE1E-8ECA-45C1-8117-AB36AA90B35E}">
      <dgm:prSet phldrT="[Text]"/>
      <dgm:spPr/>
      <dgm:t>
        <a:bodyPr/>
        <a:lstStyle/>
        <a:p>
          <a:r>
            <a:rPr lang="en-US" dirty="0" smtClean="0">
              <a:latin typeface="Franklin Gothic Medium Cond" panose="020B0606030402020204" pitchFamily="34" charset="0"/>
            </a:rPr>
            <a:t>Agenda 21</a:t>
          </a:r>
          <a:endParaRPr lang="en-US" dirty="0">
            <a:latin typeface="Franklin Gothic Medium Cond" panose="020B0606030402020204" pitchFamily="34" charset="0"/>
          </a:endParaRPr>
        </a:p>
      </dgm:t>
    </dgm:pt>
    <dgm:pt modelId="{EE189EB5-6876-4E24-8FD9-01DCC91D14F2}" type="parTrans" cxnId="{18C3F359-0E3F-4286-B374-56E675473566}">
      <dgm:prSet/>
      <dgm:spPr/>
      <dgm:t>
        <a:bodyPr/>
        <a:lstStyle/>
        <a:p>
          <a:endParaRPr lang="en-US"/>
        </a:p>
      </dgm:t>
    </dgm:pt>
    <dgm:pt modelId="{876BB992-B20B-4692-B506-E8AEACEB70AB}" type="sibTrans" cxnId="{18C3F359-0E3F-4286-B374-56E675473566}">
      <dgm:prSet/>
      <dgm:spPr/>
      <dgm:t>
        <a:bodyPr/>
        <a:lstStyle/>
        <a:p>
          <a:endParaRPr lang="en-US"/>
        </a:p>
      </dgm:t>
    </dgm:pt>
    <dgm:pt modelId="{80FCF6D8-DF14-4EA2-83DB-955980F4B1F7}">
      <dgm:prSet phldrT="[Text]"/>
      <dgm:spPr/>
      <dgm:t>
        <a:bodyPr/>
        <a:lstStyle/>
        <a:p>
          <a:r>
            <a:rPr lang="en-US" dirty="0" smtClean="0">
              <a:latin typeface="Franklin Gothic Medium Cond" panose="020B0606030402020204" pitchFamily="34" charset="0"/>
            </a:rPr>
            <a:t>RIO+20</a:t>
          </a:r>
          <a:endParaRPr lang="en-US" dirty="0">
            <a:latin typeface="Franklin Gothic Medium Cond" panose="020B0606030402020204" pitchFamily="34" charset="0"/>
          </a:endParaRPr>
        </a:p>
      </dgm:t>
    </dgm:pt>
    <dgm:pt modelId="{781CA7BC-9908-4564-AB5F-F87BFF57C0E0}" type="parTrans" cxnId="{65B4B2EE-FBBE-44AC-A189-5714C9A09C5F}">
      <dgm:prSet/>
      <dgm:spPr/>
      <dgm:t>
        <a:bodyPr/>
        <a:lstStyle/>
        <a:p>
          <a:endParaRPr lang="en-US"/>
        </a:p>
      </dgm:t>
    </dgm:pt>
    <dgm:pt modelId="{3963815D-F2B4-4EC0-8457-9ADEE59349B5}" type="sibTrans" cxnId="{65B4B2EE-FBBE-44AC-A189-5714C9A09C5F}">
      <dgm:prSet/>
      <dgm:spPr/>
      <dgm:t>
        <a:bodyPr/>
        <a:lstStyle/>
        <a:p>
          <a:endParaRPr lang="en-US"/>
        </a:p>
      </dgm:t>
    </dgm:pt>
    <dgm:pt modelId="{04410A76-5102-4C5C-8EF8-FC4BE76EDADB}">
      <dgm:prSet phldrT="[Text]"/>
      <dgm:spPr/>
      <dgm:t>
        <a:bodyPr/>
        <a:lstStyle/>
        <a:p>
          <a:r>
            <a:rPr lang="en-US" dirty="0" smtClean="0">
              <a:latin typeface="Franklin Gothic Medium Cond" panose="020B0606030402020204" pitchFamily="34" charset="0"/>
            </a:rPr>
            <a:t>Climate Change (UNFCCC)</a:t>
          </a:r>
          <a:endParaRPr lang="en-US" dirty="0">
            <a:latin typeface="Franklin Gothic Medium Cond" panose="020B0606030402020204" pitchFamily="34" charset="0"/>
          </a:endParaRPr>
        </a:p>
      </dgm:t>
    </dgm:pt>
    <dgm:pt modelId="{91BDDA2C-25FF-42F8-88EA-A61CF81811B4}" type="parTrans" cxnId="{990FC386-75F6-4769-A770-3A28123C7641}">
      <dgm:prSet/>
      <dgm:spPr/>
      <dgm:t>
        <a:bodyPr/>
        <a:lstStyle/>
        <a:p>
          <a:endParaRPr lang="en-US"/>
        </a:p>
      </dgm:t>
    </dgm:pt>
    <dgm:pt modelId="{F5E482F5-CE98-435A-9BAD-EC71310F98F8}" type="sibTrans" cxnId="{990FC386-75F6-4769-A770-3A28123C7641}">
      <dgm:prSet/>
      <dgm:spPr/>
      <dgm:t>
        <a:bodyPr/>
        <a:lstStyle/>
        <a:p>
          <a:endParaRPr lang="en-US"/>
        </a:p>
      </dgm:t>
    </dgm:pt>
    <dgm:pt modelId="{A1420615-D5BA-4CC2-909B-E8655C2026F8}">
      <dgm:prSet phldrT="[Text]"/>
      <dgm:spPr/>
      <dgm:t>
        <a:bodyPr/>
        <a:lstStyle/>
        <a:p>
          <a:r>
            <a:rPr lang="en-US" dirty="0" smtClean="0">
              <a:solidFill>
                <a:srgbClr val="FFC000"/>
              </a:solidFill>
              <a:latin typeface="Franklin Gothic Medium Cond" panose="020B0606030402020204" pitchFamily="34" charset="0"/>
            </a:rPr>
            <a:t>IPCC ’88</a:t>
          </a:r>
          <a:endParaRPr lang="en-US" dirty="0">
            <a:solidFill>
              <a:srgbClr val="FFC000"/>
            </a:solidFill>
            <a:latin typeface="Franklin Gothic Medium Cond" panose="020B0606030402020204" pitchFamily="34" charset="0"/>
          </a:endParaRPr>
        </a:p>
      </dgm:t>
    </dgm:pt>
    <dgm:pt modelId="{25764BCA-C65D-44CA-AB0F-86E81C218A29}" type="parTrans" cxnId="{D1DD2938-DB83-40A6-86BE-AFF1A9BDB95E}">
      <dgm:prSet/>
      <dgm:spPr/>
      <dgm:t>
        <a:bodyPr/>
        <a:lstStyle/>
        <a:p>
          <a:endParaRPr lang="en-US"/>
        </a:p>
      </dgm:t>
    </dgm:pt>
    <dgm:pt modelId="{581720F0-033D-4BB0-B954-2B36F6603F29}" type="sibTrans" cxnId="{D1DD2938-DB83-40A6-86BE-AFF1A9BDB95E}">
      <dgm:prSet/>
      <dgm:spPr/>
      <dgm:t>
        <a:bodyPr/>
        <a:lstStyle/>
        <a:p>
          <a:endParaRPr lang="en-US"/>
        </a:p>
      </dgm:t>
    </dgm:pt>
    <dgm:pt modelId="{38526855-635A-4BC6-88FA-DB15B45FFB6F}">
      <dgm:prSet phldrT="[Text]"/>
      <dgm:spPr/>
      <dgm:t>
        <a:bodyPr/>
        <a:lstStyle/>
        <a:p>
          <a:r>
            <a:rPr lang="en-US" dirty="0" smtClean="0">
              <a:latin typeface="Franklin Gothic Medium Cond" panose="020B0606030402020204" pitchFamily="34" charset="0"/>
            </a:rPr>
            <a:t>UNFCCC ’92-93</a:t>
          </a:r>
          <a:endParaRPr lang="en-US" dirty="0">
            <a:latin typeface="Franklin Gothic Medium Cond" panose="020B0606030402020204" pitchFamily="34" charset="0"/>
          </a:endParaRPr>
        </a:p>
      </dgm:t>
    </dgm:pt>
    <dgm:pt modelId="{63D55E36-4D56-46FF-984E-1D405A480B86}" type="parTrans" cxnId="{228F3573-BE95-4058-82F1-5616B4A0DA4D}">
      <dgm:prSet/>
      <dgm:spPr/>
      <dgm:t>
        <a:bodyPr/>
        <a:lstStyle/>
        <a:p>
          <a:endParaRPr lang="en-US"/>
        </a:p>
      </dgm:t>
    </dgm:pt>
    <dgm:pt modelId="{BCF1A277-824D-4C7F-BE9E-EC0EC57B53E2}" type="sibTrans" cxnId="{228F3573-BE95-4058-82F1-5616B4A0DA4D}">
      <dgm:prSet/>
      <dgm:spPr/>
      <dgm:t>
        <a:bodyPr/>
        <a:lstStyle/>
        <a:p>
          <a:endParaRPr lang="en-US"/>
        </a:p>
      </dgm:t>
    </dgm:pt>
    <dgm:pt modelId="{AB45F3FD-A32B-46E5-AA9C-52FAEB4A2CC0}">
      <dgm:prSet phldrT="[Text]"/>
      <dgm:spPr/>
      <dgm:t>
        <a:bodyPr/>
        <a:lstStyle/>
        <a:p>
          <a:r>
            <a:rPr lang="en-US" dirty="0" smtClean="0">
              <a:latin typeface="Franklin Gothic Medium Cond" panose="020B0606030402020204" pitchFamily="34" charset="0"/>
            </a:rPr>
            <a:t>Kyoto ’97</a:t>
          </a:r>
          <a:endParaRPr lang="en-US" dirty="0">
            <a:latin typeface="Franklin Gothic Medium Cond" panose="020B0606030402020204" pitchFamily="34" charset="0"/>
          </a:endParaRPr>
        </a:p>
      </dgm:t>
    </dgm:pt>
    <dgm:pt modelId="{1BA7D9C9-1B05-4E44-88DE-683BD2A7F043}" type="parTrans" cxnId="{10B1D489-36FC-4BEE-8DB1-0EA0D6AE8A5B}">
      <dgm:prSet/>
      <dgm:spPr/>
      <dgm:t>
        <a:bodyPr/>
        <a:lstStyle/>
        <a:p>
          <a:endParaRPr lang="en-US"/>
        </a:p>
      </dgm:t>
    </dgm:pt>
    <dgm:pt modelId="{DE66E2D0-ADF7-4524-A623-F91FB7D32F96}" type="sibTrans" cxnId="{10B1D489-36FC-4BEE-8DB1-0EA0D6AE8A5B}">
      <dgm:prSet/>
      <dgm:spPr/>
      <dgm:t>
        <a:bodyPr/>
        <a:lstStyle/>
        <a:p>
          <a:endParaRPr lang="en-US"/>
        </a:p>
      </dgm:t>
    </dgm:pt>
    <dgm:pt modelId="{40674C21-2649-45DF-B837-DA5EBBFF79F0}">
      <dgm:prSet phldrT="[Text]"/>
      <dgm:spPr/>
      <dgm:t>
        <a:bodyPr/>
        <a:lstStyle/>
        <a:p>
          <a:r>
            <a:rPr lang="en-US" dirty="0" smtClean="0">
              <a:latin typeface="Franklin Gothic Medium Cond" panose="020B0606030402020204" pitchFamily="34" charset="0"/>
            </a:rPr>
            <a:t>Lima ‘14</a:t>
          </a:r>
          <a:endParaRPr lang="en-US" dirty="0">
            <a:latin typeface="Franklin Gothic Medium Cond" panose="020B0606030402020204" pitchFamily="34" charset="0"/>
          </a:endParaRPr>
        </a:p>
      </dgm:t>
    </dgm:pt>
    <dgm:pt modelId="{D84D9BF6-A041-4B83-A653-88679C154D1D}" type="parTrans" cxnId="{A3019680-522E-488F-A933-4EAE97331B52}">
      <dgm:prSet/>
      <dgm:spPr/>
      <dgm:t>
        <a:bodyPr/>
        <a:lstStyle/>
        <a:p>
          <a:endParaRPr lang="en-US"/>
        </a:p>
      </dgm:t>
    </dgm:pt>
    <dgm:pt modelId="{A3C1C151-4E99-4E6A-9FD1-08122167F3B8}" type="sibTrans" cxnId="{A3019680-522E-488F-A933-4EAE97331B52}">
      <dgm:prSet/>
      <dgm:spPr/>
      <dgm:t>
        <a:bodyPr/>
        <a:lstStyle/>
        <a:p>
          <a:endParaRPr lang="en-US"/>
        </a:p>
      </dgm:t>
    </dgm:pt>
    <dgm:pt modelId="{1E3953FF-9A34-4EB9-9F2A-8A5AC33B9837}">
      <dgm:prSet phldrT="[Text]"/>
      <dgm:spPr/>
      <dgm:t>
        <a:bodyPr/>
        <a:lstStyle/>
        <a:p>
          <a:r>
            <a:rPr lang="en-US" dirty="0" smtClean="0">
              <a:latin typeface="Franklin Gothic Medium Cond" panose="020B0606030402020204" pitchFamily="34" charset="0"/>
            </a:rPr>
            <a:t>Paris ’15 (post’20)</a:t>
          </a:r>
          <a:endParaRPr lang="en-US" dirty="0">
            <a:latin typeface="Franklin Gothic Medium Cond" panose="020B0606030402020204" pitchFamily="34" charset="0"/>
          </a:endParaRPr>
        </a:p>
      </dgm:t>
    </dgm:pt>
    <dgm:pt modelId="{C09A9137-F2F7-4F08-B508-37AF98A97934}" type="parTrans" cxnId="{F137906E-212A-4BD3-A94E-5BA50CA92F80}">
      <dgm:prSet/>
      <dgm:spPr/>
      <dgm:t>
        <a:bodyPr/>
        <a:lstStyle/>
        <a:p>
          <a:endParaRPr lang="en-US"/>
        </a:p>
      </dgm:t>
    </dgm:pt>
    <dgm:pt modelId="{C7F984BC-FDBA-48C0-81A3-EDCF6CB1AA61}" type="sibTrans" cxnId="{F137906E-212A-4BD3-A94E-5BA50CA92F80}">
      <dgm:prSet/>
      <dgm:spPr/>
      <dgm:t>
        <a:bodyPr/>
        <a:lstStyle/>
        <a:p>
          <a:endParaRPr lang="en-US"/>
        </a:p>
      </dgm:t>
    </dgm:pt>
    <dgm:pt modelId="{994E009E-0CBB-41B3-A46F-68552487FFD4}">
      <dgm:prSet phldrT="[Text]"/>
      <dgm:spPr/>
      <dgm:t>
        <a:bodyPr/>
        <a:lstStyle/>
        <a:p>
          <a:r>
            <a:rPr lang="en-US" dirty="0" smtClean="0">
              <a:latin typeface="Franklin Gothic Medium Cond" panose="020B0606030402020204" pitchFamily="34" charset="0"/>
            </a:rPr>
            <a:t>Nagoya Genetic resources: 2010</a:t>
          </a:r>
          <a:endParaRPr lang="en-US" dirty="0">
            <a:latin typeface="Franklin Gothic Medium Cond" panose="020B0606030402020204" pitchFamily="34" charset="0"/>
          </a:endParaRPr>
        </a:p>
      </dgm:t>
    </dgm:pt>
    <dgm:pt modelId="{E7F76E8E-6B7B-46D7-A486-85463D3A1225}" type="parTrans" cxnId="{936DB855-759E-49BE-984E-7B1B4513B975}">
      <dgm:prSet/>
      <dgm:spPr/>
      <dgm:t>
        <a:bodyPr/>
        <a:lstStyle/>
        <a:p>
          <a:endParaRPr lang="en-US"/>
        </a:p>
      </dgm:t>
    </dgm:pt>
    <dgm:pt modelId="{A8DDC35B-F856-48A7-98EF-995DECAE9241}" type="sibTrans" cxnId="{936DB855-759E-49BE-984E-7B1B4513B975}">
      <dgm:prSet/>
      <dgm:spPr/>
      <dgm:t>
        <a:bodyPr/>
        <a:lstStyle/>
        <a:p>
          <a:endParaRPr lang="en-US"/>
        </a:p>
      </dgm:t>
    </dgm:pt>
    <dgm:pt modelId="{338E905B-333E-4E26-A3E5-E03B2F0B83F4}">
      <dgm:prSet phldrT="[Text]"/>
      <dgm:spPr/>
      <dgm:t>
        <a:bodyPr/>
        <a:lstStyle/>
        <a:p>
          <a:r>
            <a:rPr lang="en-US" dirty="0" smtClean="0">
              <a:latin typeface="Franklin Gothic Medium Cond" panose="020B0606030402020204" pitchFamily="34" charset="0"/>
            </a:rPr>
            <a:t>CBD ’92-93</a:t>
          </a:r>
          <a:endParaRPr lang="en-US" dirty="0">
            <a:latin typeface="Franklin Gothic Medium Cond" panose="020B0606030402020204" pitchFamily="34" charset="0"/>
          </a:endParaRPr>
        </a:p>
      </dgm:t>
    </dgm:pt>
    <dgm:pt modelId="{362AA95D-7678-4AFA-A3AF-84D7F1B90D93}" type="parTrans" cxnId="{681EAF9F-BFE4-48B6-8578-FA04F2ADA329}">
      <dgm:prSet/>
      <dgm:spPr/>
      <dgm:t>
        <a:bodyPr/>
        <a:lstStyle/>
        <a:p>
          <a:endParaRPr lang="en-US"/>
        </a:p>
      </dgm:t>
    </dgm:pt>
    <dgm:pt modelId="{458EEAD8-A0E1-4644-BB44-5F33C0772EA2}" type="sibTrans" cxnId="{681EAF9F-BFE4-48B6-8578-FA04F2ADA329}">
      <dgm:prSet/>
      <dgm:spPr/>
      <dgm:t>
        <a:bodyPr/>
        <a:lstStyle/>
        <a:p>
          <a:endParaRPr lang="en-US"/>
        </a:p>
      </dgm:t>
    </dgm:pt>
    <dgm:pt modelId="{1E40AB7E-6C23-4F91-9AFF-194DFB1244B7}">
      <dgm:prSet phldrT="[Text]"/>
      <dgm:spPr/>
      <dgm:t>
        <a:bodyPr/>
        <a:lstStyle/>
        <a:p>
          <a:r>
            <a:rPr lang="en-US" dirty="0" smtClean="0">
              <a:latin typeface="Franklin Gothic Medium Cond" panose="020B0606030402020204" pitchFamily="34" charset="0"/>
            </a:rPr>
            <a:t>Cartagena Biosafety ‘2000</a:t>
          </a:r>
          <a:endParaRPr lang="en-US" dirty="0">
            <a:latin typeface="Franklin Gothic Medium Cond" panose="020B0606030402020204" pitchFamily="34" charset="0"/>
          </a:endParaRPr>
        </a:p>
      </dgm:t>
    </dgm:pt>
    <dgm:pt modelId="{765805EE-A566-42B0-A831-5FEB51DE09DE}" type="parTrans" cxnId="{85A633DE-1FB6-4299-90E3-F2834441DA20}">
      <dgm:prSet/>
      <dgm:spPr/>
      <dgm:t>
        <a:bodyPr/>
        <a:lstStyle/>
        <a:p>
          <a:endParaRPr lang="en-US"/>
        </a:p>
      </dgm:t>
    </dgm:pt>
    <dgm:pt modelId="{A7103BFE-2E94-4FA2-8C20-B0F8600DFDF7}" type="sibTrans" cxnId="{85A633DE-1FB6-4299-90E3-F2834441DA20}">
      <dgm:prSet/>
      <dgm:spPr/>
      <dgm:t>
        <a:bodyPr/>
        <a:lstStyle/>
        <a:p>
          <a:endParaRPr lang="en-US"/>
        </a:p>
      </dgm:t>
    </dgm:pt>
    <dgm:pt modelId="{E9A814E4-DA5A-4069-8A05-D537B416468B}">
      <dgm:prSet phldrT="[Text]"/>
      <dgm:spPr/>
      <dgm:t>
        <a:bodyPr/>
        <a:lstStyle/>
        <a:p>
          <a:r>
            <a:rPr lang="en-US" dirty="0" smtClean="0">
              <a:solidFill>
                <a:srgbClr val="FFC000"/>
              </a:solidFill>
              <a:latin typeface="Franklin Gothic Medium Cond" panose="020B0606030402020204" pitchFamily="34" charset="0"/>
            </a:rPr>
            <a:t>NAPCC ‘08</a:t>
          </a:r>
          <a:endParaRPr lang="en-US" dirty="0">
            <a:solidFill>
              <a:srgbClr val="FFC000"/>
            </a:solidFill>
            <a:latin typeface="Franklin Gothic Medium Cond" panose="020B0606030402020204" pitchFamily="34" charset="0"/>
          </a:endParaRPr>
        </a:p>
      </dgm:t>
    </dgm:pt>
    <dgm:pt modelId="{060C3F9A-0FF6-43F3-87A7-72AE05281CE8}" type="parTrans" cxnId="{CC86C276-A4B2-4944-AEFC-E04C7DD86D3F}">
      <dgm:prSet/>
      <dgm:spPr/>
      <dgm:t>
        <a:bodyPr/>
        <a:lstStyle/>
        <a:p>
          <a:endParaRPr lang="en-US"/>
        </a:p>
      </dgm:t>
    </dgm:pt>
    <dgm:pt modelId="{C0FBF44D-C4C8-4DF9-A803-C05A830FA3E1}" type="sibTrans" cxnId="{CC86C276-A4B2-4944-AEFC-E04C7DD86D3F}">
      <dgm:prSet/>
      <dgm:spPr/>
      <dgm:t>
        <a:bodyPr/>
        <a:lstStyle/>
        <a:p>
          <a:endParaRPr lang="en-US"/>
        </a:p>
      </dgm:t>
    </dgm:pt>
    <dgm:pt modelId="{B123A8EB-238D-4C35-8966-82F1570D4872}">
      <dgm:prSet phldrT="[Text]"/>
      <dgm:spPr/>
      <dgm:t>
        <a:bodyPr/>
        <a:lstStyle/>
        <a:p>
          <a:r>
            <a:rPr lang="en-US" strike="sngStrike" dirty="0" smtClean="0">
              <a:latin typeface="Franklin Gothic Medium Cond" panose="020B0606030402020204" pitchFamily="34" charset="0"/>
            </a:rPr>
            <a:t>MDG’15</a:t>
          </a:r>
          <a:r>
            <a:rPr lang="en-US" dirty="0" smtClean="0">
              <a:latin typeface="Franklin Gothic Medium Cond" panose="020B0606030402020204" pitchFamily="34" charset="0"/>
            </a:rPr>
            <a:t> : SDG</a:t>
          </a:r>
          <a:endParaRPr lang="en-US" dirty="0">
            <a:latin typeface="Franklin Gothic Medium Cond" panose="020B0606030402020204" pitchFamily="34" charset="0"/>
          </a:endParaRPr>
        </a:p>
      </dgm:t>
    </dgm:pt>
    <dgm:pt modelId="{1D3BD298-FFF8-4B16-BB18-54241F013908}" type="parTrans" cxnId="{40517E3B-F064-40BD-9445-90178E5539FD}">
      <dgm:prSet/>
      <dgm:spPr/>
      <dgm:t>
        <a:bodyPr/>
        <a:lstStyle/>
        <a:p>
          <a:endParaRPr lang="en-US"/>
        </a:p>
      </dgm:t>
    </dgm:pt>
    <dgm:pt modelId="{01F169E6-1A2C-4E28-A9EC-D67D33ADBBF3}" type="sibTrans" cxnId="{40517E3B-F064-40BD-9445-90178E5539FD}">
      <dgm:prSet/>
      <dgm:spPr/>
      <dgm:t>
        <a:bodyPr/>
        <a:lstStyle/>
        <a:p>
          <a:endParaRPr lang="en-US"/>
        </a:p>
      </dgm:t>
    </dgm:pt>
    <dgm:pt modelId="{2EE5FF56-CABB-4CD3-99E2-F8BE43E298F4}" type="pres">
      <dgm:prSet presAssocID="{6CE05EE0-D2C5-4E88-AFF8-A5EBDE237DC4}" presName="Name0" presStyleCnt="0">
        <dgm:presLayoutVars>
          <dgm:dir/>
        </dgm:presLayoutVars>
      </dgm:prSet>
      <dgm:spPr/>
      <dgm:t>
        <a:bodyPr/>
        <a:lstStyle/>
        <a:p>
          <a:endParaRPr lang="en-US"/>
        </a:p>
      </dgm:t>
    </dgm:pt>
    <dgm:pt modelId="{9D3EBF8B-7B57-4F65-99CF-2A7DDF32F9C0}" type="pres">
      <dgm:prSet presAssocID="{5C259042-67EC-47F4-A29D-0E1693886685}" presName="composite" presStyleCnt="0"/>
      <dgm:spPr/>
      <dgm:t>
        <a:bodyPr/>
        <a:lstStyle/>
        <a:p>
          <a:endParaRPr lang="en-US"/>
        </a:p>
      </dgm:t>
    </dgm:pt>
    <dgm:pt modelId="{E969F4EF-AAC3-461B-A16A-C10F0AEC8057}" type="pres">
      <dgm:prSet presAssocID="{5C259042-67EC-47F4-A29D-0E1693886685}" presName="Accent" presStyleLbl="alignAcc1" presStyleIdx="0" presStyleCnt="3"/>
      <dgm:spPr/>
      <dgm:t>
        <a:bodyPr/>
        <a:lstStyle/>
        <a:p>
          <a:endParaRPr lang="en-US"/>
        </a:p>
      </dgm:t>
    </dgm:pt>
    <dgm:pt modelId="{EE5DCC70-9C8D-49F6-9A8B-D2356EB3E29B}" type="pres">
      <dgm:prSet presAssocID="{5C259042-67EC-47F4-A29D-0E1693886685}" presName="Image" presStyleLbl="node1" presStyleIdx="0" presStyleCnt="3"/>
      <dgm:spPr>
        <a:blipFill rotWithShape="1">
          <a:blip xmlns:r="http://schemas.openxmlformats.org/officeDocument/2006/relationships" r:embed="rId1"/>
          <a:stretch>
            <a:fillRect/>
          </a:stretch>
        </a:blipFill>
      </dgm:spPr>
      <dgm:t>
        <a:bodyPr/>
        <a:lstStyle/>
        <a:p>
          <a:endParaRPr lang="en-US"/>
        </a:p>
      </dgm:t>
    </dgm:pt>
    <dgm:pt modelId="{8B8EF859-A30B-4E0E-A12C-DBC79520B441}" type="pres">
      <dgm:prSet presAssocID="{5C259042-67EC-47F4-A29D-0E1693886685}" presName="Child" presStyleLbl="revTx" presStyleIdx="0" presStyleCnt="3">
        <dgm:presLayoutVars>
          <dgm:bulletEnabled val="1"/>
        </dgm:presLayoutVars>
      </dgm:prSet>
      <dgm:spPr/>
      <dgm:t>
        <a:bodyPr/>
        <a:lstStyle/>
        <a:p>
          <a:endParaRPr lang="en-US"/>
        </a:p>
      </dgm:t>
    </dgm:pt>
    <dgm:pt modelId="{86D056ED-D6A3-4BCB-8CC9-8DF22B14491B}" type="pres">
      <dgm:prSet presAssocID="{5C259042-67EC-47F4-A29D-0E1693886685}" presName="Parent" presStyleLbl="alignNode1" presStyleIdx="0" presStyleCnt="3">
        <dgm:presLayoutVars>
          <dgm:bulletEnabled val="1"/>
        </dgm:presLayoutVars>
      </dgm:prSet>
      <dgm:spPr/>
      <dgm:t>
        <a:bodyPr/>
        <a:lstStyle/>
        <a:p>
          <a:endParaRPr lang="en-US"/>
        </a:p>
      </dgm:t>
    </dgm:pt>
    <dgm:pt modelId="{F03C2E1B-4405-4737-AC16-81FFF5B6DF09}" type="pres">
      <dgm:prSet presAssocID="{D772E383-AF8B-4A53-8B41-5CE5A54DECB5}" presName="sibTrans" presStyleCnt="0"/>
      <dgm:spPr/>
      <dgm:t>
        <a:bodyPr/>
        <a:lstStyle/>
        <a:p>
          <a:endParaRPr lang="en-US"/>
        </a:p>
      </dgm:t>
    </dgm:pt>
    <dgm:pt modelId="{C36F3CBB-1B71-4247-9541-AD9FED626530}" type="pres">
      <dgm:prSet presAssocID="{04410A76-5102-4C5C-8EF8-FC4BE76EDADB}" presName="composite" presStyleCnt="0"/>
      <dgm:spPr/>
    </dgm:pt>
    <dgm:pt modelId="{D9687E77-87B2-4E70-AB84-DBC061FB6BA6}" type="pres">
      <dgm:prSet presAssocID="{04410A76-5102-4C5C-8EF8-FC4BE76EDADB}" presName="Accent" presStyleLbl="alignAcc1" presStyleIdx="1" presStyleCnt="3"/>
      <dgm:spPr/>
    </dgm:pt>
    <dgm:pt modelId="{DCBEADDF-4709-4F21-B054-35E2A5CCCD07}" type="pres">
      <dgm:prSet presAssocID="{04410A76-5102-4C5C-8EF8-FC4BE76EDADB}" presName="Image" presStyleLbl="node1" presStyleIdx="1" presStyleCnt="3"/>
      <dgm:spPr>
        <a:blipFill rotWithShape="1">
          <a:blip xmlns:r="http://schemas.openxmlformats.org/officeDocument/2006/relationships" r:embed="rId2"/>
          <a:stretch>
            <a:fillRect/>
          </a:stretch>
        </a:blipFill>
      </dgm:spPr>
      <dgm:t>
        <a:bodyPr/>
        <a:lstStyle/>
        <a:p>
          <a:endParaRPr lang="en-US"/>
        </a:p>
      </dgm:t>
    </dgm:pt>
    <dgm:pt modelId="{1DA08804-21DC-4A35-B85A-A7FD3DF14E21}" type="pres">
      <dgm:prSet presAssocID="{04410A76-5102-4C5C-8EF8-FC4BE76EDADB}" presName="Child" presStyleLbl="revTx" presStyleIdx="1" presStyleCnt="3">
        <dgm:presLayoutVars>
          <dgm:bulletEnabled val="1"/>
        </dgm:presLayoutVars>
      </dgm:prSet>
      <dgm:spPr/>
      <dgm:t>
        <a:bodyPr/>
        <a:lstStyle/>
        <a:p>
          <a:endParaRPr lang="en-US"/>
        </a:p>
      </dgm:t>
    </dgm:pt>
    <dgm:pt modelId="{7A87F197-5F46-410A-95E1-29688753DDA9}" type="pres">
      <dgm:prSet presAssocID="{04410A76-5102-4C5C-8EF8-FC4BE76EDADB}" presName="Parent" presStyleLbl="alignNode1" presStyleIdx="1" presStyleCnt="3">
        <dgm:presLayoutVars>
          <dgm:bulletEnabled val="1"/>
        </dgm:presLayoutVars>
      </dgm:prSet>
      <dgm:spPr/>
      <dgm:t>
        <a:bodyPr/>
        <a:lstStyle/>
        <a:p>
          <a:endParaRPr lang="en-US"/>
        </a:p>
      </dgm:t>
    </dgm:pt>
    <dgm:pt modelId="{88D4ED72-B97C-45B1-BEE5-E904AB193B0F}" type="pres">
      <dgm:prSet presAssocID="{F5E482F5-CE98-435A-9BAD-EC71310F98F8}" presName="sibTrans" presStyleCnt="0"/>
      <dgm:spPr/>
    </dgm:pt>
    <dgm:pt modelId="{343ED142-EF7C-4C78-8AB2-B3ADC895FA6F}" type="pres">
      <dgm:prSet presAssocID="{495E4A3C-0286-4A60-A7CF-8FB79BDD52F1}" presName="composite" presStyleCnt="0"/>
      <dgm:spPr/>
      <dgm:t>
        <a:bodyPr/>
        <a:lstStyle/>
        <a:p>
          <a:endParaRPr lang="en-US"/>
        </a:p>
      </dgm:t>
    </dgm:pt>
    <dgm:pt modelId="{6E3B30AC-E636-4F73-9541-FC920635BC2E}" type="pres">
      <dgm:prSet presAssocID="{495E4A3C-0286-4A60-A7CF-8FB79BDD52F1}" presName="Accent" presStyleLbl="alignAcc1" presStyleIdx="2" presStyleCnt="3"/>
      <dgm:spPr/>
      <dgm:t>
        <a:bodyPr/>
        <a:lstStyle/>
        <a:p>
          <a:endParaRPr lang="en-US"/>
        </a:p>
      </dgm:t>
    </dgm:pt>
    <dgm:pt modelId="{F8DB1342-47CA-412C-BC67-82C90186FD28}" type="pres">
      <dgm:prSet presAssocID="{495E4A3C-0286-4A60-A7CF-8FB79BDD52F1}" presName="Image" presStyleLbl="node1" presStyleIdx="2" presStyleCnt="3"/>
      <dgm:spPr>
        <a:blipFill rotWithShape="1">
          <a:blip xmlns:r="http://schemas.openxmlformats.org/officeDocument/2006/relationships" r:embed="rId3"/>
          <a:stretch>
            <a:fillRect/>
          </a:stretch>
        </a:blipFill>
      </dgm:spPr>
      <dgm:t>
        <a:bodyPr/>
        <a:lstStyle/>
        <a:p>
          <a:endParaRPr lang="en-US"/>
        </a:p>
      </dgm:t>
    </dgm:pt>
    <dgm:pt modelId="{9AB8A88B-DCF4-44C3-B536-D24EF310D596}" type="pres">
      <dgm:prSet presAssocID="{495E4A3C-0286-4A60-A7CF-8FB79BDD52F1}" presName="Child" presStyleLbl="revTx" presStyleIdx="2" presStyleCnt="3">
        <dgm:presLayoutVars>
          <dgm:bulletEnabled val="1"/>
        </dgm:presLayoutVars>
      </dgm:prSet>
      <dgm:spPr/>
      <dgm:t>
        <a:bodyPr/>
        <a:lstStyle/>
        <a:p>
          <a:endParaRPr lang="en-US"/>
        </a:p>
      </dgm:t>
    </dgm:pt>
    <dgm:pt modelId="{A024F449-0F9F-4BA5-AFA7-13065B62070A}" type="pres">
      <dgm:prSet presAssocID="{495E4A3C-0286-4A60-A7CF-8FB79BDD52F1}" presName="Parent" presStyleLbl="alignNode1" presStyleIdx="2" presStyleCnt="3">
        <dgm:presLayoutVars>
          <dgm:bulletEnabled val="1"/>
        </dgm:presLayoutVars>
      </dgm:prSet>
      <dgm:spPr/>
      <dgm:t>
        <a:bodyPr/>
        <a:lstStyle/>
        <a:p>
          <a:endParaRPr lang="en-US"/>
        </a:p>
      </dgm:t>
    </dgm:pt>
  </dgm:ptLst>
  <dgm:cxnLst>
    <dgm:cxn modelId="{63C9F514-B6E7-4360-9608-E62E71C4E05A}" type="presOf" srcId="{B123A8EB-238D-4C35-8966-82F1570D4872}" destId="{9AB8A88B-DCF4-44C3-B536-D24EF310D596}" srcOrd="0" destOrd="2" presId="urn:microsoft.com/office/officeart/2008/layout/TitlePictureLineup"/>
    <dgm:cxn modelId="{C3586DDA-1554-429D-934D-36B08FC81156}" type="presOf" srcId="{338E905B-333E-4E26-A3E5-E03B2F0B83F4}" destId="{8B8EF859-A30B-4E0E-A12C-DBC79520B441}" srcOrd="0" destOrd="0" presId="urn:microsoft.com/office/officeart/2008/layout/TitlePictureLineup"/>
    <dgm:cxn modelId="{9B36D442-4979-4C57-9F77-DBB02FA65154}" type="presOf" srcId="{E9A814E4-DA5A-4069-8A05-D537B416468B}" destId="{1DA08804-21DC-4A35-B85A-A7FD3DF14E21}" srcOrd="0" destOrd="3" presId="urn:microsoft.com/office/officeart/2008/layout/TitlePictureLineup"/>
    <dgm:cxn modelId="{65B4B2EE-FBBE-44AC-A189-5714C9A09C5F}" srcId="{495E4A3C-0286-4A60-A7CF-8FB79BDD52F1}" destId="{80FCF6D8-DF14-4EA2-83DB-955980F4B1F7}" srcOrd="1" destOrd="0" parTransId="{781CA7BC-9908-4564-AB5F-F87BFF57C0E0}" sibTransId="{3963815D-F2B4-4EC0-8457-9ADEE59349B5}"/>
    <dgm:cxn modelId="{CCEB7E1B-3BBF-4B67-BDE9-6DCEBEFC9583}" type="presOf" srcId="{40674C21-2649-45DF-B837-DA5EBBFF79F0}" destId="{1DA08804-21DC-4A35-B85A-A7FD3DF14E21}" srcOrd="0" destOrd="4" presId="urn:microsoft.com/office/officeart/2008/layout/TitlePictureLineup"/>
    <dgm:cxn modelId="{18C3F359-0E3F-4286-B374-56E675473566}" srcId="{495E4A3C-0286-4A60-A7CF-8FB79BDD52F1}" destId="{7605BE1E-8ECA-45C1-8117-AB36AA90B35E}" srcOrd="0" destOrd="0" parTransId="{EE189EB5-6876-4E24-8FD9-01DCC91D14F2}" sibTransId="{876BB992-B20B-4692-B506-E8AEACEB70AB}"/>
    <dgm:cxn modelId="{1AF6E9FD-12D3-49E5-A616-68913D19DFAB}" type="presOf" srcId="{1E3953FF-9A34-4EB9-9F2A-8A5AC33B9837}" destId="{1DA08804-21DC-4A35-B85A-A7FD3DF14E21}" srcOrd="0" destOrd="5" presId="urn:microsoft.com/office/officeart/2008/layout/TitlePictureLineup"/>
    <dgm:cxn modelId="{4ECA7480-4142-46F5-AB9C-EFF3056792F3}" type="presOf" srcId="{38526855-635A-4BC6-88FA-DB15B45FFB6F}" destId="{1DA08804-21DC-4A35-B85A-A7FD3DF14E21}" srcOrd="0" destOrd="1" presId="urn:microsoft.com/office/officeart/2008/layout/TitlePictureLineup"/>
    <dgm:cxn modelId="{936DB855-759E-49BE-984E-7B1B4513B975}" srcId="{5C259042-67EC-47F4-A29D-0E1693886685}" destId="{994E009E-0CBB-41B3-A46F-68552487FFD4}" srcOrd="3" destOrd="0" parTransId="{E7F76E8E-6B7B-46D7-A486-85463D3A1225}" sibTransId="{A8DDC35B-F856-48A7-98EF-995DECAE9241}"/>
    <dgm:cxn modelId="{317FD0D2-DFED-4427-92FD-B1C243420C64}" type="presOf" srcId="{495E4A3C-0286-4A60-A7CF-8FB79BDD52F1}" destId="{A024F449-0F9F-4BA5-AFA7-13065B62070A}" srcOrd="0" destOrd="0" presId="urn:microsoft.com/office/officeart/2008/layout/TitlePictureLineup"/>
    <dgm:cxn modelId="{9BDF77E5-0E91-4A59-92FF-4476A4BCE035}" type="presOf" srcId="{994E009E-0CBB-41B3-A46F-68552487FFD4}" destId="{8B8EF859-A30B-4E0E-A12C-DBC79520B441}" srcOrd="0" destOrd="3" presId="urn:microsoft.com/office/officeart/2008/layout/TitlePictureLineup"/>
    <dgm:cxn modelId="{39B108FC-8481-45D6-9E34-127F0EEB2197}" type="presOf" srcId="{7605BE1E-8ECA-45C1-8117-AB36AA90B35E}" destId="{9AB8A88B-DCF4-44C3-B536-D24EF310D596}" srcOrd="0" destOrd="0" presId="urn:microsoft.com/office/officeart/2008/layout/TitlePictureLineup"/>
    <dgm:cxn modelId="{681EAF9F-BFE4-48B6-8578-FA04F2ADA329}" srcId="{5C259042-67EC-47F4-A29D-0E1693886685}" destId="{338E905B-333E-4E26-A3E5-E03B2F0B83F4}" srcOrd="0" destOrd="0" parTransId="{362AA95D-7678-4AFA-A3AF-84D7F1B90D93}" sibTransId="{458EEAD8-A0E1-4644-BB44-5F33C0772EA2}"/>
    <dgm:cxn modelId="{0F306970-03ED-4ADF-9E74-8D6E845CEF64}" type="presOf" srcId="{AB45F3FD-A32B-46E5-AA9C-52FAEB4A2CC0}" destId="{1DA08804-21DC-4A35-B85A-A7FD3DF14E21}" srcOrd="0" destOrd="2" presId="urn:microsoft.com/office/officeart/2008/layout/TitlePictureLineup"/>
    <dgm:cxn modelId="{EE289D59-114B-4C2E-A65D-8C100DBB7F8A}" type="presOf" srcId="{5C259042-67EC-47F4-A29D-0E1693886685}" destId="{86D056ED-D6A3-4BCB-8CC9-8DF22B14491B}" srcOrd="0" destOrd="0" presId="urn:microsoft.com/office/officeart/2008/layout/TitlePictureLineup"/>
    <dgm:cxn modelId="{CC86C276-A4B2-4944-AEFC-E04C7DD86D3F}" srcId="{04410A76-5102-4C5C-8EF8-FC4BE76EDADB}" destId="{E9A814E4-DA5A-4069-8A05-D537B416468B}" srcOrd="3" destOrd="0" parTransId="{060C3F9A-0FF6-43F3-87A7-72AE05281CE8}" sibTransId="{C0FBF44D-C4C8-4DF9-A803-C05A830FA3E1}"/>
    <dgm:cxn modelId="{228F3573-BE95-4058-82F1-5616B4A0DA4D}" srcId="{04410A76-5102-4C5C-8EF8-FC4BE76EDADB}" destId="{38526855-635A-4BC6-88FA-DB15B45FFB6F}" srcOrd="1" destOrd="0" parTransId="{63D55E36-4D56-46FF-984E-1D405A480B86}" sibTransId="{BCF1A277-824D-4C7F-BE9E-EC0EC57B53E2}"/>
    <dgm:cxn modelId="{81AA6773-9219-4EE6-8D91-5E143AB55E2C}" srcId="{6CE05EE0-D2C5-4E88-AFF8-A5EBDE237DC4}" destId="{495E4A3C-0286-4A60-A7CF-8FB79BDD52F1}" srcOrd="2" destOrd="0" parTransId="{EB96F16C-BE1C-4056-BD00-0A525C1244C9}" sibTransId="{7FB5578D-1768-4501-9398-FA2EA81208AF}"/>
    <dgm:cxn modelId="{588201BA-8C77-4032-A4F1-5E4920F74E7F}" type="presOf" srcId="{54B156DE-F91B-4AC7-AD28-1E16F56380EC}" destId="{8B8EF859-A30B-4E0E-A12C-DBC79520B441}" srcOrd="0" destOrd="2" presId="urn:microsoft.com/office/officeart/2008/layout/TitlePictureLineup"/>
    <dgm:cxn modelId="{990FC386-75F6-4769-A770-3A28123C7641}" srcId="{6CE05EE0-D2C5-4E88-AFF8-A5EBDE237DC4}" destId="{04410A76-5102-4C5C-8EF8-FC4BE76EDADB}" srcOrd="1" destOrd="0" parTransId="{91BDDA2C-25FF-42F8-88EA-A61CF81811B4}" sibTransId="{F5E482F5-CE98-435A-9BAD-EC71310F98F8}"/>
    <dgm:cxn modelId="{751BE290-4E99-4E95-8C4D-AFF1E5FD3BA4}" srcId="{5C259042-67EC-47F4-A29D-0E1693886685}" destId="{54B156DE-F91B-4AC7-AD28-1E16F56380EC}" srcOrd="2" destOrd="0" parTransId="{561CFD4A-D956-417B-A6D5-B175C93734E8}" sibTransId="{6B543FE1-C12F-496E-9563-8CE01F287015}"/>
    <dgm:cxn modelId="{BB8BB98C-CA7C-4513-BDB8-3BF9E59195DC}" type="presOf" srcId="{A1420615-D5BA-4CC2-909B-E8655C2026F8}" destId="{1DA08804-21DC-4A35-B85A-A7FD3DF14E21}" srcOrd="0" destOrd="0" presId="urn:microsoft.com/office/officeart/2008/layout/TitlePictureLineup"/>
    <dgm:cxn modelId="{85A633DE-1FB6-4299-90E3-F2834441DA20}" srcId="{5C259042-67EC-47F4-A29D-0E1693886685}" destId="{1E40AB7E-6C23-4F91-9AFF-194DFB1244B7}" srcOrd="1" destOrd="0" parTransId="{765805EE-A566-42B0-A831-5FEB51DE09DE}" sibTransId="{A7103BFE-2E94-4FA2-8C20-B0F8600DFDF7}"/>
    <dgm:cxn modelId="{D1DD2938-DB83-40A6-86BE-AFF1A9BDB95E}" srcId="{04410A76-5102-4C5C-8EF8-FC4BE76EDADB}" destId="{A1420615-D5BA-4CC2-909B-E8655C2026F8}" srcOrd="0" destOrd="0" parTransId="{25764BCA-C65D-44CA-AB0F-86E81C218A29}" sibTransId="{581720F0-033D-4BB0-B954-2B36F6603F29}"/>
    <dgm:cxn modelId="{6077D05C-C684-4E3F-B77C-62B1B28698AA}" type="presOf" srcId="{6CE05EE0-D2C5-4E88-AFF8-A5EBDE237DC4}" destId="{2EE5FF56-CABB-4CD3-99E2-F8BE43E298F4}" srcOrd="0" destOrd="0" presId="urn:microsoft.com/office/officeart/2008/layout/TitlePictureLineup"/>
    <dgm:cxn modelId="{0A1CD51C-2218-44AF-9DB7-61CAAFD5F3C0}" type="presOf" srcId="{04410A76-5102-4C5C-8EF8-FC4BE76EDADB}" destId="{7A87F197-5F46-410A-95E1-29688753DDA9}" srcOrd="0" destOrd="0" presId="urn:microsoft.com/office/officeart/2008/layout/TitlePictureLineup"/>
    <dgm:cxn modelId="{36887B1E-E677-4008-9E8E-05FD41283B20}" srcId="{6CE05EE0-D2C5-4E88-AFF8-A5EBDE237DC4}" destId="{5C259042-67EC-47F4-A29D-0E1693886685}" srcOrd="0" destOrd="0" parTransId="{03A8718A-E824-4020-B3A3-59366FE7763E}" sibTransId="{D772E383-AF8B-4A53-8B41-5CE5A54DECB5}"/>
    <dgm:cxn modelId="{40517E3B-F064-40BD-9445-90178E5539FD}" srcId="{495E4A3C-0286-4A60-A7CF-8FB79BDD52F1}" destId="{B123A8EB-238D-4C35-8966-82F1570D4872}" srcOrd="2" destOrd="0" parTransId="{1D3BD298-FFF8-4B16-BB18-54241F013908}" sibTransId="{01F169E6-1A2C-4E28-A9EC-D67D33ADBBF3}"/>
    <dgm:cxn modelId="{A3019680-522E-488F-A933-4EAE97331B52}" srcId="{04410A76-5102-4C5C-8EF8-FC4BE76EDADB}" destId="{40674C21-2649-45DF-B837-DA5EBBFF79F0}" srcOrd="4" destOrd="0" parTransId="{D84D9BF6-A041-4B83-A653-88679C154D1D}" sibTransId="{A3C1C151-4E99-4E6A-9FD1-08122167F3B8}"/>
    <dgm:cxn modelId="{954DFCE9-ACD0-4191-937D-E222DACD445E}" type="presOf" srcId="{80FCF6D8-DF14-4EA2-83DB-955980F4B1F7}" destId="{9AB8A88B-DCF4-44C3-B536-D24EF310D596}" srcOrd="0" destOrd="1" presId="urn:microsoft.com/office/officeart/2008/layout/TitlePictureLineup"/>
    <dgm:cxn modelId="{10B1D489-36FC-4BEE-8DB1-0EA0D6AE8A5B}" srcId="{04410A76-5102-4C5C-8EF8-FC4BE76EDADB}" destId="{AB45F3FD-A32B-46E5-AA9C-52FAEB4A2CC0}" srcOrd="2" destOrd="0" parTransId="{1BA7D9C9-1B05-4E44-88DE-683BD2A7F043}" sibTransId="{DE66E2D0-ADF7-4524-A623-F91FB7D32F96}"/>
    <dgm:cxn modelId="{F137906E-212A-4BD3-A94E-5BA50CA92F80}" srcId="{04410A76-5102-4C5C-8EF8-FC4BE76EDADB}" destId="{1E3953FF-9A34-4EB9-9F2A-8A5AC33B9837}" srcOrd="5" destOrd="0" parTransId="{C09A9137-F2F7-4F08-B508-37AF98A97934}" sibTransId="{C7F984BC-FDBA-48C0-81A3-EDCF6CB1AA61}"/>
    <dgm:cxn modelId="{D2AFC10B-4B36-4252-87A0-A5712D0E020F}" type="presOf" srcId="{1E40AB7E-6C23-4F91-9AFF-194DFB1244B7}" destId="{8B8EF859-A30B-4E0E-A12C-DBC79520B441}" srcOrd="0" destOrd="1" presId="urn:microsoft.com/office/officeart/2008/layout/TitlePictureLineup"/>
    <dgm:cxn modelId="{12FC2280-453C-44C2-AA0D-5EF457EB8248}" type="presParOf" srcId="{2EE5FF56-CABB-4CD3-99E2-F8BE43E298F4}" destId="{9D3EBF8B-7B57-4F65-99CF-2A7DDF32F9C0}" srcOrd="0" destOrd="0" presId="urn:microsoft.com/office/officeart/2008/layout/TitlePictureLineup"/>
    <dgm:cxn modelId="{EA2CBFBE-ED31-4EE7-9284-34CD6B64FC39}" type="presParOf" srcId="{9D3EBF8B-7B57-4F65-99CF-2A7DDF32F9C0}" destId="{E969F4EF-AAC3-461B-A16A-C10F0AEC8057}" srcOrd="0" destOrd="0" presId="urn:microsoft.com/office/officeart/2008/layout/TitlePictureLineup"/>
    <dgm:cxn modelId="{787FC4B8-C12B-4B01-8A27-F409F79435E8}" type="presParOf" srcId="{9D3EBF8B-7B57-4F65-99CF-2A7DDF32F9C0}" destId="{EE5DCC70-9C8D-49F6-9A8B-D2356EB3E29B}" srcOrd="1" destOrd="0" presId="urn:microsoft.com/office/officeart/2008/layout/TitlePictureLineup"/>
    <dgm:cxn modelId="{13F2E340-10AE-4CC7-91F9-21B761B01736}" type="presParOf" srcId="{9D3EBF8B-7B57-4F65-99CF-2A7DDF32F9C0}" destId="{8B8EF859-A30B-4E0E-A12C-DBC79520B441}" srcOrd="2" destOrd="0" presId="urn:microsoft.com/office/officeart/2008/layout/TitlePictureLineup"/>
    <dgm:cxn modelId="{E3807E19-10D0-42EB-BCBB-388AE9E1D4AF}" type="presParOf" srcId="{9D3EBF8B-7B57-4F65-99CF-2A7DDF32F9C0}" destId="{86D056ED-D6A3-4BCB-8CC9-8DF22B14491B}" srcOrd="3" destOrd="0" presId="urn:microsoft.com/office/officeart/2008/layout/TitlePictureLineup"/>
    <dgm:cxn modelId="{B8D9D92E-B39F-4977-9DB1-63036C2EAD6D}" type="presParOf" srcId="{2EE5FF56-CABB-4CD3-99E2-F8BE43E298F4}" destId="{F03C2E1B-4405-4737-AC16-81FFF5B6DF09}" srcOrd="1" destOrd="0" presId="urn:microsoft.com/office/officeart/2008/layout/TitlePictureLineup"/>
    <dgm:cxn modelId="{15DD54B5-350F-4844-B3ED-F5F1583ED3BC}" type="presParOf" srcId="{2EE5FF56-CABB-4CD3-99E2-F8BE43E298F4}" destId="{C36F3CBB-1B71-4247-9541-AD9FED626530}" srcOrd="2" destOrd="0" presId="urn:microsoft.com/office/officeart/2008/layout/TitlePictureLineup"/>
    <dgm:cxn modelId="{1DA9D4C3-9E50-4263-A1C1-640E2450F4E5}" type="presParOf" srcId="{C36F3CBB-1B71-4247-9541-AD9FED626530}" destId="{D9687E77-87B2-4E70-AB84-DBC061FB6BA6}" srcOrd="0" destOrd="0" presId="urn:microsoft.com/office/officeart/2008/layout/TitlePictureLineup"/>
    <dgm:cxn modelId="{581E4FE9-C704-4F84-B970-E41C48863CF9}" type="presParOf" srcId="{C36F3CBB-1B71-4247-9541-AD9FED626530}" destId="{DCBEADDF-4709-4F21-B054-35E2A5CCCD07}" srcOrd="1" destOrd="0" presId="urn:microsoft.com/office/officeart/2008/layout/TitlePictureLineup"/>
    <dgm:cxn modelId="{7DDD157A-F8F8-45B1-B60B-87D9005E57FD}" type="presParOf" srcId="{C36F3CBB-1B71-4247-9541-AD9FED626530}" destId="{1DA08804-21DC-4A35-B85A-A7FD3DF14E21}" srcOrd="2" destOrd="0" presId="urn:microsoft.com/office/officeart/2008/layout/TitlePictureLineup"/>
    <dgm:cxn modelId="{1000CB3D-AA4D-47E3-A339-7FA722CDCD50}" type="presParOf" srcId="{C36F3CBB-1B71-4247-9541-AD9FED626530}" destId="{7A87F197-5F46-410A-95E1-29688753DDA9}" srcOrd="3" destOrd="0" presId="urn:microsoft.com/office/officeart/2008/layout/TitlePictureLineup"/>
    <dgm:cxn modelId="{EF11B38A-43D1-4437-BDFE-9D8763A56410}" type="presParOf" srcId="{2EE5FF56-CABB-4CD3-99E2-F8BE43E298F4}" destId="{88D4ED72-B97C-45B1-BEE5-E904AB193B0F}" srcOrd="3" destOrd="0" presId="urn:microsoft.com/office/officeart/2008/layout/TitlePictureLineup"/>
    <dgm:cxn modelId="{13706BA7-5069-436C-AEB1-31593839E22C}" type="presParOf" srcId="{2EE5FF56-CABB-4CD3-99E2-F8BE43E298F4}" destId="{343ED142-EF7C-4C78-8AB2-B3ADC895FA6F}" srcOrd="4" destOrd="0" presId="urn:microsoft.com/office/officeart/2008/layout/TitlePictureLineup"/>
    <dgm:cxn modelId="{9AD03237-A007-40C5-A6B2-3BA3B0E6BDCF}" type="presParOf" srcId="{343ED142-EF7C-4C78-8AB2-B3ADC895FA6F}" destId="{6E3B30AC-E636-4F73-9541-FC920635BC2E}" srcOrd="0" destOrd="0" presId="urn:microsoft.com/office/officeart/2008/layout/TitlePictureLineup"/>
    <dgm:cxn modelId="{AAD8DFE9-D016-448C-B5FB-21CEC935D431}" type="presParOf" srcId="{343ED142-EF7C-4C78-8AB2-B3ADC895FA6F}" destId="{F8DB1342-47CA-412C-BC67-82C90186FD28}" srcOrd="1" destOrd="0" presId="urn:microsoft.com/office/officeart/2008/layout/TitlePictureLineup"/>
    <dgm:cxn modelId="{5BD478B0-2021-418D-9972-42006463C1F8}" type="presParOf" srcId="{343ED142-EF7C-4C78-8AB2-B3ADC895FA6F}" destId="{9AB8A88B-DCF4-44C3-B536-D24EF310D596}" srcOrd="2" destOrd="0" presId="urn:microsoft.com/office/officeart/2008/layout/TitlePictureLineup"/>
    <dgm:cxn modelId="{0D082BBA-8061-452B-B1EE-20B1F3279C9A}" type="presParOf" srcId="{343ED142-EF7C-4C78-8AB2-B3ADC895FA6F}" destId="{A024F449-0F9F-4BA5-AFA7-13065B62070A}"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6E057AD-784D-4660-96FE-0E8EF5FECF7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68476810-4E5C-464D-B525-EB2E04E8E55D}">
      <dgm:prSet phldrT="[Text]"/>
      <dgm:spPr/>
      <dgm:t>
        <a:bodyPr/>
        <a:lstStyle/>
        <a:p>
          <a:r>
            <a:rPr lang="en-US" dirty="0" smtClean="0">
              <a:latin typeface="Franklin Gothic Medium Cond" panose="020B0606030402020204" pitchFamily="34" charset="0"/>
            </a:rPr>
            <a:t>Global </a:t>
          </a:r>
          <a:r>
            <a:rPr lang="en-US" dirty="0" err="1" smtClean="0">
              <a:latin typeface="Franklin Gothic Medium Cond" panose="020B0606030402020204" pitchFamily="34" charset="0"/>
            </a:rPr>
            <a:t>Env.Faci</a:t>
          </a:r>
          <a:r>
            <a:rPr lang="en-US" dirty="0" smtClean="0">
              <a:latin typeface="Franklin Gothic Medium Cond" panose="020B0606030402020204" pitchFamily="34" charset="0"/>
            </a:rPr>
            <a:t>.</a:t>
          </a:r>
          <a:endParaRPr lang="en-US" dirty="0">
            <a:latin typeface="Franklin Gothic Medium Cond" panose="020B0606030402020204" pitchFamily="34" charset="0"/>
          </a:endParaRPr>
        </a:p>
      </dgm:t>
    </dgm:pt>
    <dgm:pt modelId="{7E5041B1-98BA-4497-9B3E-FD4A25E62ACC}" type="parTrans" cxnId="{DA243E2F-08B1-429A-9C06-AE5805B1E6AE}">
      <dgm:prSet/>
      <dgm:spPr/>
      <dgm:t>
        <a:bodyPr/>
        <a:lstStyle/>
        <a:p>
          <a:endParaRPr lang="en-US"/>
        </a:p>
      </dgm:t>
    </dgm:pt>
    <dgm:pt modelId="{0003DBA6-3F02-4681-84FC-591B60190674}" type="sibTrans" cxnId="{DA243E2F-08B1-429A-9C06-AE5805B1E6AE}">
      <dgm:prSet/>
      <dgm:spPr/>
      <dgm:t>
        <a:bodyPr/>
        <a:lstStyle/>
        <a:p>
          <a:endParaRPr lang="en-US"/>
        </a:p>
      </dgm:t>
    </dgm:pt>
    <dgm:pt modelId="{6229A2FC-81B6-446A-9DAF-E71F526EFF79}">
      <dgm:prSet phldrT="[Text]"/>
      <dgm:spPr/>
      <dgm:t>
        <a:bodyPr/>
        <a:lstStyle/>
        <a:p>
          <a:r>
            <a:rPr lang="en-US" u="sng" dirty="0" smtClean="0">
              <a:latin typeface="Franklin Gothic Medium Cond" panose="020B0606030402020204" pitchFamily="34" charset="0"/>
            </a:rPr>
            <a:t>Washington, World Bank ‘91</a:t>
          </a:r>
          <a:endParaRPr lang="en-US" u="sng" dirty="0">
            <a:latin typeface="Franklin Gothic Medium Cond" panose="020B0606030402020204" pitchFamily="34" charset="0"/>
          </a:endParaRPr>
        </a:p>
      </dgm:t>
    </dgm:pt>
    <dgm:pt modelId="{CB3289AE-1016-45BE-8096-25F6C566DF03}" type="parTrans" cxnId="{97D91B9A-8B78-4B66-9492-706714F0EEBB}">
      <dgm:prSet/>
      <dgm:spPr/>
      <dgm:t>
        <a:bodyPr/>
        <a:lstStyle/>
        <a:p>
          <a:endParaRPr lang="en-US"/>
        </a:p>
      </dgm:t>
    </dgm:pt>
    <dgm:pt modelId="{5FDDE872-D7B1-4E15-B784-2D6ED019944B}" type="sibTrans" cxnId="{97D91B9A-8B78-4B66-9492-706714F0EEBB}">
      <dgm:prSet/>
      <dgm:spPr/>
      <dgm:t>
        <a:bodyPr/>
        <a:lstStyle/>
        <a:p>
          <a:endParaRPr lang="en-US"/>
        </a:p>
      </dgm:t>
    </dgm:pt>
    <dgm:pt modelId="{10D90131-C0CB-483D-9094-C87914C7EE9F}">
      <dgm:prSet phldrT="[Text]"/>
      <dgm:spPr/>
      <dgm:t>
        <a:bodyPr/>
        <a:lstStyle/>
        <a:p>
          <a:r>
            <a:rPr lang="en-US" dirty="0" smtClean="0">
              <a:latin typeface="Franklin Gothic Medium Cond" panose="020B0606030402020204" pitchFamily="34" charset="0"/>
            </a:rPr>
            <a:t>Green Climate Fund</a:t>
          </a:r>
          <a:endParaRPr lang="en-US" dirty="0">
            <a:latin typeface="Franklin Gothic Medium Cond" panose="020B0606030402020204" pitchFamily="34" charset="0"/>
          </a:endParaRPr>
        </a:p>
      </dgm:t>
    </dgm:pt>
    <dgm:pt modelId="{092B6F13-18FD-4639-9073-FE8641374C34}" type="parTrans" cxnId="{3E55CCE2-1F6D-4AE5-9D11-93DCEDBDEE95}">
      <dgm:prSet/>
      <dgm:spPr/>
      <dgm:t>
        <a:bodyPr/>
        <a:lstStyle/>
        <a:p>
          <a:endParaRPr lang="en-US"/>
        </a:p>
      </dgm:t>
    </dgm:pt>
    <dgm:pt modelId="{77193BDC-4481-4AFA-8388-F816C4F5D003}" type="sibTrans" cxnId="{3E55CCE2-1F6D-4AE5-9D11-93DCEDBDEE95}">
      <dgm:prSet/>
      <dgm:spPr/>
      <dgm:t>
        <a:bodyPr/>
        <a:lstStyle/>
        <a:p>
          <a:endParaRPr lang="en-US"/>
        </a:p>
      </dgm:t>
    </dgm:pt>
    <dgm:pt modelId="{786A638E-241E-44E3-8055-97976F5CF22F}">
      <dgm:prSet phldrT="[Text]"/>
      <dgm:spPr/>
      <dgm:t>
        <a:bodyPr/>
        <a:lstStyle/>
        <a:p>
          <a:r>
            <a:rPr lang="en-US" u="sng" dirty="0" err="1" smtClean="0">
              <a:latin typeface="Franklin Gothic Medium Cond" panose="020B0606030402020204" pitchFamily="34" charset="0"/>
            </a:rPr>
            <a:t>Songdo</a:t>
          </a:r>
          <a:r>
            <a:rPr lang="en-US" u="sng" dirty="0" smtClean="0">
              <a:latin typeface="Franklin Gothic Medium Cond" panose="020B0606030402020204" pitchFamily="34" charset="0"/>
            </a:rPr>
            <a:t>, </a:t>
          </a:r>
          <a:r>
            <a:rPr lang="en-US" u="sng" dirty="0" err="1" smtClean="0">
              <a:latin typeface="Franklin Gothic Medium Cond" panose="020B0606030402020204" pitchFamily="34" charset="0"/>
            </a:rPr>
            <a:t>S.Korea</a:t>
          </a:r>
          <a:r>
            <a:rPr lang="en-US" u="sng" dirty="0" smtClean="0">
              <a:latin typeface="Franklin Gothic Medium Cond" panose="020B0606030402020204" pitchFamily="34" charset="0"/>
            </a:rPr>
            <a:t> (9-11)</a:t>
          </a:r>
          <a:endParaRPr lang="en-US" u="sng" dirty="0">
            <a:latin typeface="Franklin Gothic Medium Cond" panose="020B0606030402020204" pitchFamily="34" charset="0"/>
          </a:endParaRPr>
        </a:p>
      </dgm:t>
    </dgm:pt>
    <dgm:pt modelId="{44C436BF-2F77-4970-BC68-BDF60FA93228}" type="parTrans" cxnId="{E4CD8CAC-A342-4110-8122-B1BBAB7F8A05}">
      <dgm:prSet/>
      <dgm:spPr/>
      <dgm:t>
        <a:bodyPr/>
        <a:lstStyle/>
        <a:p>
          <a:endParaRPr lang="en-US"/>
        </a:p>
      </dgm:t>
    </dgm:pt>
    <dgm:pt modelId="{94036DAD-EDD2-423A-99B5-FB5C75E602B3}" type="sibTrans" cxnId="{E4CD8CAC-A342-4110-8122-B1BBAB7F8A05}">
      <dgm:prSet/>
      <dgm:spPr/>
      <dgm:t>
        <a:bodyPr/>
        <a:lstStyle/>
        <a:p>
          <a:endParaRPr lang="en-US"/>
        </a:p>
      </dgm:t>
    </dgm:pt>
    <dgm:pt modelId="{5A1932CD-F966-41BC-844C-7986CA0B726E}">
      <dgm:prSet phldrT="[Text]"/>
      <dgm:spPr/>
      <dgm:t>
        <a:bodyPr/>
        <a:lstStyle/>
        <a:p>
          <a:r>
            <a:rPr lang="en-US" dirty="0" smtClean="0">
              <a:latin typeface="Franklin Gothic Medium Cond" panose="020B0606030402020204" pitchFamily="34" charset="0"/>
            </a:rPr>
            <a:t>CC, Biodiversity, Pollution, Desertification</a:t>
          </a:r>
          <a:endParaRPr lang="en-US" baseline="-25000" dirty="0">
            <a:latin typeface="Franklin Gothic Medium Cond" panose="020B0606030402020204" pitchFamily="34" charset="0"/>
          </a:endParaRPr>
        </a:p>
      </dgm:t>
    </dgm:pt>
    <dgm:pt modelId="{03857EC9-7CB1-4B51-81F4-25E51284E70B}" type="parTrans" cxnId="{045F2399-BD24-4974-8B06-9B4C224D3B5E}">
      <dgm:prSet/>
      <dgm:spPr/>
      <dgm:t>
        <a:bodyPr/>
        <a:lstStyle/>
        <a:p>
          <a:endParaRPr lang="en-US"/>
        </a:p>
      </dgm:t>
    </dgm:pt>
    <dgm:pt modelId="{898D5A84-FC7E-4ADB-8316-F3837121FF46}" type="sibTrans" cxnId="{045F2399-BD24-4974-8B06-9B4C224D3B5E}">
      <dgm:prSet/>
      <dgm:spPr/>
      <dgm:t>
        <a:bodyPr/>
        <a:lstStyle/>
        <a:p>
          <a:endParaRPr lang="en-US"/>
        </a:p>
      </dgm:t>
    </dgm:pt>
    <dgm:pt modelId="{292998BC-792C-45A5-9FE9-BD50FBA75119}">
      <dgm:prSet phldrT="[Text]"/>
      <dgm:spPr/>
      <dgm:t>
        <a:bodyPr/>
        <a:lstStyle/>
        <a:p>
          <a:r>
            <a:rPr lang="en-US" dirty="0" smtClean="0">
              <a:latin typeface="Franklin Gothic Medium Cond" panose="020B0606030402020204" pitchFamily="34" charset="0"/>
            </a:rPr>
            <a:t>Only CC (50:50)</a:t>
          </a:r>
          <a:endParaRPr lang="en-US" dirty="0">
            <a:latin typeface="Franklin Gothic Medium Cond" panose="020B0606030402020204" pitchFamily="34" charset="0"/>
          </a:endParaRPr>
        </a:p>
      </dgm:t>
    </dgm:pt>
    <dgm:pt modelId="{814FE41A-4F01-40EB-8020-DB3E800E4B0A}" type="parTrans" cxnId="{63DC33BE-A1F9-4DE1-AABD-4722A7F42F1A}">
      <dgm:prSet/>
      <dgm:spPr/>
      <dgm:t>
        <a:bodyPr/>
        <a:lstStyle/>
        <a:p>
          <a:endParaRPr lang="en-US"/>
        </a:p>
      </dgm:t>
    </dgm:pt>
    <dgm:pt modelId="{6F02F7C7-8DF1-45EA-8110-6C0E655003F3}" type="sibTrans" cxnId="{63DC33BE-A1F9-4DE1-AABD-4722A7F42F1A}">
      <dgm:prSet/>
      <dgm:spPr/>
      <dgm:t>
        <a:bodyPr/>
        <a:lstStyle/>
        <a:p>
          <a:endParaRPr lang="en-US"/>
        </a:p>
      </dgm:t>
    </dgm:pt>
    <dgm:pt modelId="{9EB6A6D9-9A16-4802-AEFA-BC11393839B9}">
      <dgm:prSet phldrT="[Text]"/>
      <dgm:spPr/>
      <dgm:t>
        <a:bodyPr/>
        <a:lstStyle/>
        <a:p>
          <a:r>
            <a:rPr lang="en-US" dirty="0" smtClean="0">
              <a:latin typeface="Franklin Gothic Medium Cond" panose="020B0606030402020204" pitchFamily="34" charset="0"/>
            </a:rPr>
            <a:t>Total __$$ in __ rounds</a:t>
          </a:r>
          <a:endParaRPr lang="en-US" dirty="0">
            <a:latin typeface="Franklin Gothic Medium Cond" panose="020B0606030402020204" pitchFamily="34" charset="0"/>
          </a:endParaRPr>
        </a:p>
      </dgm:t>
    </dgm:pt>
    <dgm:pt modelId="{32708778-57B1-4F0D-8311-0EB201736807}" type="parTrans" cxnId="{9CC6D28F-D03A-48C4-8D9A-D969F724ECAD}">
      <dgm:prSet/>
      <dgm:spPr/>
      <dgm:t>
        <a:bodyPr/>
        <a:lstStyle/>
        <a:p>
          <a:endParaRPr lang="en-US"/>
        </a:p>
      </dgm:t>
    </dgm:pt>
    <dgm:pt modelId="{80EAD24B-756C-409E-B7FA-1F32471D05A4}" type="sibTrans" cxnId="{9CC6D28F-D03A-48C4-8D9A-D969F724ECAD}">
      <dgm:prSet/>
      <dgm:spPr/>
      <dgm:t>
        <a:bodyPr/>
        <a:lstStyle/>
        <a:p>
          <a:endParaRPr lang="en-US"/>
        </a:p>
      </dgm:t>
    </dgm:pt>
    <dgm:pt modelId="{91484C29-24D3-4503-AE81-D1323932DBCE}">
      <dgm:prSet phldrT="[Text]"/>
      <dgm:spPr/>
      <dgm:t>
        <a:bodyPr/>
        <a:lstStyle/>
        <a:p>
          <a:r>
            <a:rPr lang="en-US" dirty="0" smtClean="0">
              <a:latin typeface="Franklin Gothic Medium Cond" panose="020B0606030402020204" pitchFamily="34" charset="0"/>
            </a:rPr>
            <a:t>Chairman ____?</a:t>
          </a:r>
          <a:endParaRPr lang="en-US" dirty="0">
            <a:latin typeface="Franklin Gothic Medium Cond" panose="020B0606030402020204" pitchFamily="34" charset="0"/>
          </a:endParaRPr>
        </a:p>
      </dgm:t>
    </dgm:pt>
    <dgm:pt modelId="{C66F023C-0B9F-4E95-AD49-C87683F5C2BA}" type="parTrans" cxnId="{80E0A67E-3595-4DAD-BA85-80DF9FC9D04F}">
      <dgm:prSet/>
      <dgm:spPr/>
      <dgm:t>
        <a:bodyPr/>
        <a:lstStyle/>
        <a:p>
          <a:endParaRPr lang="en-US"/>
        </a:p>
      </dgm:t>
    </dgm:pt>
    <dgm:pt modelId="{B2EF0CA4-2E60-43D0-ACD8-2B085CC1EB17}" type="sibTrans" cxnId="{80E0A67E-3595-4DAD-BA85-80DF9FC9D04F}">
      <dgm:prSet/>
      <dgm:spPr/>
      <dgm:t>
        <a:bodyPr/>
        <a:lstStyle/>
        <a:p>
          <a:endParaRPr lang="en-US"/>
        </a:p>
      </dgm:t>
    </dgm:pt>
    <dgm:pt modelId="{46D77C35-0D13-44CE-AEB6-88AD087E8919}">
      <dgm:prSet phldrT="[Text]"/>
      <dgm:spPr/>
      <dgm:t>
        <a:bodyPr/>
        <a:lstStyle/>
        <a:p>
          <a:r>
            <a:rPr lang="en-US" dirty="0" smtClean="0">
              <a:latin typeface="Franklin Gothic Medium Cond" panose="020B0606030402020204" pitchFamily="34" charset="0"/>
            </a:rPr>
            <a:t>Total ___ $$ pledges</a:t>
          </a:r>
          <a:endParaRPr lang="en-US" dirty="0">
            <a:latin typeface="Franklin Gothic Medium Cond" panose="020B0606030402020204" pitchFamily="34" charset="0"/>
          </a:endParaRPr>
        </a:p>
      </dgm:t>
    </dgm:pt>
    <dgm:pt modelId="{FE5FA488-2206-4126-815F-14A28948AE67}" type="parTrans" cxnId="{EB08C8FB-C52A-4FD0-9BFF-87A8D8AA3B78}">
      <dgm:prSet/>
      <dgm:spPr/>
      <dgm:t>
        <a:bodyPr/>
        <a:lstStyle/>
        <a:p>
          <a:endParaRPr lang="en-US"/>
        </a:p>
      </dgm:t>
    </dgm:pt>
    <dgm:pt modelId="{17C7C66D-BAE2-40F1-A319-58576C6DDC63}" type="sibTrans" cxnId="{EB08C8FB-C52A-4FD0-9BFF-87A8D8AA3B78}">
      <dgm:prSet/>
      <dgm:spPr/>
      <dgm:t>
        <a:bodyPr/>
        <a:lstStyle/>
        <a:p>
          <a:endParaRPr lang="en-US"/>
        </a:p>
      </dgm:t>
    </dgm:pt>
    <dgm:pt modelId="{670172C4-46E1-4EE8-B047-9C7AC216FCD4}">
      <dgm:prSet phldrT="[Text]"/>
      <dgm:spPr/>
      <dgm:t>
        <a:bodyPr/>
        <a:lstStyle/>
        <a:p>
          <a:r>
            <a:rPr lang="en-US" dirty="0" smtClean="0">
              <a:latin typeface="Franklin Gothic Medium Cond" panose="020B0606030402020204" pitchFamily="34" charset="0"/>
            </a:rPr>
            <a:t>Chairman ___?</a:t>
          </a:r>
          <a:endParaRPr lang="en-US" dirty="0">
            <a:latin typeface="Franklin Gothic Medium Cond" panose="020B0606030402020204" pitchFamily="34" charset="0"/>
          </a:endParaRPr>
        </a:p>
      </dgm:t>
    </dgm:pt>
    <dgm:pt modelId="{3B69B283-66CE-404D-8AD6-A4E3F80B2D2E}" type="parTrans" cxnId="{D72DD74A-3492-4898-A1ED-2FF49FA6F83D}">
      <dgm:prSet/>
      <dgm:spPr/>
      <dgm:t>
        <a:bodyPr/>
        <a:lstStyle/>
        <a:p>
          <a:endParaRPr lang="en-US"/>
        </a:p>
      </dgm:t>
    </dgm:pt>
    <dgm:pt modelId="{7BFF87B2-F447-4C45-8774-8869A8D10E9E}" type="sibTrans" cxnId="{D72DD74A-3492-4898-A1ED-2FF49FA6F83D}">
      <dgm:prSet/>
      <dgm:spPr/>
      <dgm:t>
        <a:bodyPr/>
        <a:lstStyle/>
        <a:p>
          <a:endParaRPr lang="en-US"/>
        </a:p>
      </dgm:t>
    </dgm:pt>
    <dgm:pt modelId="{6B680C85-02BC-4919-9347-89EA82098A3F}" type="pres">
      <dgm:prSet presAssocID="{C6E057AD-784D-4660-96FE-0E8EF5FECF78}" presName="Name0" presStyleCnt="0">
        <dgm:presLayoutVars>
          <dgm:dir/>
          <dgm:animLvl val="lvl"/>
          <dgm:resizeHandles val="exact"/>
        </dgm:presLayoutVars>
      </dgm:prSet>
      <dgm:spPr/>
      <dgm:t>
        <a:bodyPr/>
        <a:lstStyle/>
        <a:p>
          <a:endParaRPr lang="en-US"/>
        </a:p>
      </dgm:t>
    </dgm:pt>
    <dgm:pt modelId="{01F7C308-4E81-4EAA-BBFA-47B2E92A0493}" type="pres">
      <dgm:prSet presAssocID="{68476810-4E5C-464D-B525-EB2E04E8E55D}" presName="composite" presStyleCnt="0"/>
      <dgm:spPr/>
      <dgm:t>
        <a:bodyPr/>
        <a:lstStyle/>
        <a:p>
          <a:endParaRPr lang="en-US"/>
        </a:p>
      </dgm:t>
    </dgm:pt>
    <dgm:pt modelId="{6ED549A7-22CB-4B8C-BA95-86F97C28099E}" type="pres">
      <dgm:prSet presAssocID="{68476810-4E5C-464D-B525-EB2E04E8E55D}" presName="parTx" presStyleLbl="alignNode1" presStyleIdx="0" presStyleCnt="2">
        <dgm:presLayoutVars>
          <dgm:chMax val="0"/>
          <dgm:chPref val="0"/>
          <dgm:bulletEnabled val="1"/>
        </dgm:presLayoutVars>
      </dgm:prSet>
      <dgm:spPr/>
      <dgm:t>
        <a:bodyPr/>
        <a:lstStyle/>
        <a:p>
          <a:endParaRPr lang="en-US"/>
        </a:p>
      </dgm:t>
    </dgm:pt>
    <dgm:pt modelId="{C0118579-178F-4BDC-9C11-D326FBB0409B}" type="pres">
      <dgm:prSet presAssocID="{68476810-4E5C-464D-B525-EB2E04E8E55D}" presName="desTx" presStyleLbl="alignAccFollowNode1" presStyleIdx="0" presStyleCnt="2">
        <dgm:presLayoutVars>
          <dgm:bulletEnabled val="1"/>
        </dgm:presLayoutVars>
      </dgm:prSet>
      <dgm:spPr/>
      <dgm:t>
        <a:bodyPr/>
        <a:lstStyle/>
        <a:p>
          <a:endParaRPr lang="en-US"/>
        </a:p>
      </dgm:t>
    </dgm:pt>
    <dgm:pt modelId="{EBD273C3-814D-43C9-B68F-2C3AC48D51EB}" type="pres">
      <dgm:prSet presAssocID="{0003DBA6-3F02-4681-84FC-591B60190674}" presName="space" presStyleCnt="0"/>
      <dgm:spPr/>
      <dgm:t>
        <a:bodyPr/>
        <a:lstStyle/>
        <a:p>
          <a:endParaRPr lang="en-US"/>
        </a:p>
      </dgm:t>
    </dgm:pt>
    <dgm:pt modelId="{ED21304C-9581-4E23-BD14-26B62875CCB9}" type="pres">
      <dgm:prSet presAssocID="{10D90131-C0CB-483D-9094-C87914C7EE9F}" presName="composite" presStyleCnt="0"/>
      <dgm:spPr/>
    </dgm:pt>
    <dgm:pt modelId="{2763C068-64FD-4515-94FD-2D439670CFBE}" type="pres">
      <dgm:prSet presAssocID="{10D90131-C0CB-483D-9094-C87914C7EE9F}" presName="parTx" presStyleLbl="alignNode1" presStyleIdx="1" presStyleCnt="2">
        <dgm:presLayoutVars>
          <dgm:chMax val="0"/>
          <dgm:chPref val="0"/>
          <dgm:bulletEnabled val="1"/>
        </dgm:presLayoutVars>
      </dgm:prSet>
      <dgm:spPr/>
      <dgm:t>
        <a:bodyPr/>
        <a:lstStyle/>
        <a:p>
          <a:endParaRPr lang="en-US"/>
        </a:p>
      </dgm:t>
    </dgm:pt>
    <dgm:pt modelId="{76B1D1F8-2637-4261-AB32-ED0553C0688B}" type="pres">
      <dgm:prSet presAssocID="{10D90131-C0CB-483D-9094-C87914C7EE9F}" presName="desTx" presStyleLbl="alignAccFollowNode1" presStyleIdx="1" presStyleCnt="2">
        <dgm:presLayoutVars>
          <dgm:bulletEnabled val="1"/>
        </dgm:presLayoutVars>
      </dgm:prSet>
      <dgm:spPr/>
      <dgm:t>
        <a:bodyPr/>
        <a:lstStyle/>
        <a:p>
          <a:endParaRPr lang="en-US"/>
        </a:p>
      </dgm:t>
    </dgm:pt>
  </dgm:ptLst>
  <dgm:cxnLst>
    <dgm:cxn modelId="{97D91B9A-8B78-4B66-9492-706714F0EEBB}" srcId="{68476810-4E5C-464D-B525-EB2E04E8E55D}" destId="{6229A2FC-81B6-446A-9DAF-E71F526EFF79}" srcOrd="0" destOrd="0" parTransId="{CB3289AE-1016-45BE-8096-25F6C566DF03}" sibTransId="{5FDDE872-D7B1-4E15-B784-2D6ED019944B}"/>
    <dgm:cxn modelId="{045F2399-BD24-4974-8B06-9B4C224D3B5E}" srcId="{68476810-4E5C-464D-B525-EB2E04E8E55D}" destId="{5A1932CD-F966-41BC-844C-7986CA0B726E}" srcOrd="1" destOrd="0" parTransId="{03857EC9-7CB1-4B51-81F4-25E51284E70B}" sibTransId="{898D5A84-FC7E-4ADB-8316-F3837121FF46}"/>
    <dgm:cxn modelId="{C9404139-32A9-4D40-970F-55C4FDB02EF4}" type="presOf" srcId="{10D90131-C0CB-483D-9094-C87914C7EE9F}" destId="{2763C068-64FD-4515-94FD-2D439670CFBE}" srcOrd="0" destOrd="0" presId="urn:microsoft.com/office/officeart/2005/8/layout/hList1"/>
    <dgm:cxn modelId="{0871CC72-F4A9-4AEA-970B-C9F7D54C6590}" type="presOf" srcId="{5A1932CD-F966-41BC-844C-7986CA0B726E}" destId="{C0118579-178F-4BDC-9C11-D326FBB0409B}" srcOrd="0" destOrd="1" presId="urn:microsoft.com/office/officeart/2005/8/layout/hList1"/>
    <dgm:cxn modelId="{9555DFBF-8D47-48F3-AD99-6A91500FB822}" type="presOf" srcId="{9EB6A6D9-9A16-4802-AEFA-BC11393839B9}" destId="{C0118579-178F-4BDC-9C11-D326FBB0409B}" srcOrd="0" destOrd="2" presId="urn:microsoft.com/office/officeart/2005/8/layout/hList1"/>
    <dgm:cxn modelId="{2F0BFC8C-417B-49E3-B536-AC7CDF06504E}" type="presOf" srcId="{91484C29-24D3-4503-AE81-D1323932DBCE}" destId="{C0118579-178F-4BDC-9C11-D326FBB0409B}" srcOrd="0" destOrd="3" presId="urn:microsoft.com/office/officeart/2005/8/layout/hList1"/>
    <dgm:cxn modelId="{83C0C042-52EE-4A87-83E1-1168D67F1BE0}" type="presOf" srcId="{786A638E-241E-44E3-8055-97976F5CF22F}" destId="{76B1D1F8-2637-4261-AB32-ED0553C0688B}" srcOrd="0" destOrd="0" presId="urn:microsoft.com/office/officeart/2005/8/layout/hList1"/>
    <dgm:cxn modelId="{34F3A7F2-42A9-4018-BE04-0029E86A2ACA}" type="presOf" srcId="{292998BC-792C-45A5-9FE9-BD50FBA75119}" destId="{76B1D1F8-2637-4261-AB32-ED0553C0688B}" srcOrd="0" destOrd="1" presId="urn:microsoft.com/office/officeart/2005/8/layout/hList1"/>
    <dgm:cxn modelId="{DCF90D6D-951F-43CE-9D99-E2F9B1541103}" type="presOf" srcId="{46D77C35-0D13-44CE-AEB6-88AD087E8919}" destId="{76B1D1F8-2637-4261-AB32-ED0553C0688B}" srcOrd="0" destOrd="2" presId="urn:microsoft.com/office/officeart/2005/8/layout/hList1"/>
    <dgm:cxn modelId="{D72DD74A-3492-4898-A1ED-2FF49FA6F83D}" srcId="{10D90131-C0CB-483D-9094-C87914C7EE9F}" destId="{670172C4-46E1-4EE8-B047-9C7AC216FCD4}" srcOrd="3" destOrd="0" parTransId="{3B69B283-66CE-404D-8AD6-A4E3F80B2D2E}" sibTransId="{7BFF87B2-F447-4C45-8774-8869A8D10E9E}"/>
    <dgm:cxn modelId="{63DC33BE-A1F9-4DE1-AABD-4722A7F42F1A}" srcId="{10D90131-C0CB-483D-9094-C87914C7EE9F}" destId="{292998BC-792C-45A5-9FE9-BD50FBA75119}" srcOrd="1" destOrd="0" parTransId="{814FE41A-4F01-40EB-8020-DB3E800E4B0A}" sibTransId="{6F02F7C7-8DF1-45EA-8110-6C0E655003F3}"/>
    <dgm:cxn modelId="{242C62DA-C653-4F9E-9354-481BA487AD35}" type="presOf" srcId="{C6E057AD-784D-4660-96FE-0E8EF5FECF78}" destId="{6B680C85-02BC-4919-9347-89EA82098A3F}" srcOrd="0" destOrd="0" presId="urn:microsoft.com/office/officeart/2005/8/layout/hList1"/>
    <dgm:cxn modelId="{7EE33F81-9D06-4930-AF87-802A46BB2BF2}" type="presOf" srcId="{670172C4-46E1-4EE8-B047-9C7AC216FCD4}" destId="{76B1D1F8-2637-4261-AB32-ED0553C0688B}" srcOrd="0" destOrd="3" presId="urn:microsoft.com/office/officeart/2005/8/layout/hList1"/>
    <dgm:cxn modelId="{2A8A7E2B-7E49-42C0-B815-9502EE5484C3}" type="presOf" srcId="{68476810-4E5C-464D-B525-EB2E04E8E55D}" destId="{6ED549A7-22CB-4B8C-BA95-86F97C28099E}" srcOrd="0" destOrd="0" presId="urn:microsoft.com/office/officeart/2005/8/layout/hList1"/>
    <dgm:cxn modelId="{EB08C8FB-C52A-4FD0-9BFF-87A8D8AA3B78}" srcId="{10D90131-C0CB-483D-9094-C87914C7EE9F}" destId="{46D77C35-0D13-44CE-AEB6-88AD087E8919}" srcOrd="2" destOrd="0" parTransId="{FE5FA488-2206-4126-815F-14A28948AE67}" sibTransId="{17C7C66D-BAE2-40F1-A319-58576C6DDC63}"/>
    <dgm:cxn modelId="{E4CD8CAC-A342-4110-8122-B1BBAB7F8A05}" srcId="{10D90131-C0CB-483D-9094-C87914C7EE9F}" destId="{786A638E-241E-44E3-8055-97976F5CF22F}" srcOrd="0" destOrd="0" parTransId="{44C436BF-2F77-4970-BC68-BDF60FA93228}" sibTransId="{94036DAD-EDD2-423A-99B5-FB5C75E602B3}"/>
    <dgm:cxn modelId="{94BDD7D8-3F82-4403-9FE5-29948B13E89C}" type="presOf" srcId="{6229A2FC-81B6-446A-9DAF-E71F526EFF79}" destId="{C0118579-178F-4BDC-9C11-D326FBB0409B}" srcOrd="0" destOrd="0" presId="urn:microsoft.com/office/officeart/2005/8/layout/hList1"/>
    <dgm:cxn modelId="{3E55CCE2-1F6D-4AE5-9D11-93DCEDBDEE95}" srcId="{C6E057AD-784D-4660-96FE-0E8EF5FECF78}" destId="{10D90131-C0CB-483D-9094-C87914C7EE9F}" srcOrd="1" destOrd="0" parTransId="{092B6F13-18FD-4639-9073-FE8641374C34}" sibTransId="{77193BDC-4481-4AFA-8388-F816C4F5D003}"/>
    <dgm:cxn modelId="{DA243E2F-08B1-429A-9C06-AE5805B1E6AE}" srcId="{C6E057AD-784D-4660-96FE-0E8EF5FECF78}" destId="{68476810-4E5C-464D-B525-EB2E04E8E55D}" srcOrd="0" destOrd="0" parTransId="{7E5041B1-98BA-4497-9B3E-FD4A25E62ACC}" sibTransId="{0003DBA6-3F02-4681-84FC-591B60190674}"/>
    <dgm:cxn modelId="{9CC6D28F-D03A-48C4-8D9A-D969F724ECAD}" srcId="{68476810-4E5C-464D-B525-EB2E04E8E55D}" destId="{9EB6A6D9-9A16-4802-AEFA-BC11393839B9}" srcOrd="2" destOrd="0" parTransId="{32708778-57B1-4F0D-8311-0EB201736807}" sibTransId="{80EAD24B-756C-409E-B7FA-1F32471D05A4}"/>
    <dgm:cxn modelId="{80E0A67E-3595-4DAD-BA85-80DF9FC9D04F}" srcId="{68476810-4E5C-464D-B525-EB2E04E8E55D}" destId="{91484C29-24D3-4503-AE81-D1323932DBCE}" srcOrd="3" destOrd="0" parTransId="{C66F023C-0B9F-4E95-AD49-C87683F5C2BA}" sibTransId="{B2EF0CA4-2E60-43D0-ACD8-2B085CC1EB17}"/>
    <dgm:cxn modelId="{2BB1F293-7652-4871-966D-CB6E994E8186}" type="presParOf" srcId="{6B680C85-02BC-4919-9347-89EA82098A3F}" destId="{01F7C308-4E81-4EAA-BBFA-47B2E92A0493}" srcOrd="0" destOrd="0" presId="urn:microsoft.com/office/officeart/2005/8/layout/hList1"/>
    <dgm:cxn modelId="{E69A9B6B-D3AB-4F9D-BDA5-09D5B7326075}" type="presParOf" srcId="{01F7C308-4E81-4EAA-BBFA-47B2E92A0493}" destId="{6ED549A7-22CB-4B8C-BA95-86F97C28099E}" srcOrd="0" destOrd="0" presId="urn:microsoft.com/office/officeart/2005/8/layout/hList1"/>
    <dgm:cxn modelId="{CB59817D-CA9A-4D94-BAB3-CF5B42705721}" type="presParOf" srcId="{01F7C308-4E81-4EAA-BBFA-47B2E92A0493}" destId="{C0118579-178F-4BDC-9C11-D326FBB0409B}" srcOrd="1" destOrd="0" presId="urn:microsoft.com/office/officeart/2005/8/layout/hList1"/>
    <dgm:cxn modelId="{1684E3B3-1CB0-42BD-B184-456C091E8D53}" type="presParOf" srcId="{6B680C85-02BC-4919-9347-89EA82098A3F}" destId="{EBD273C3-814D-43C9-B68F-2C3AC48D51EB}" srcOrd="1" destOrd="0" presId="urn:microsoft.com/office/officeart/2005/8/layout/hList1"/>
    <dgm:cxn modelId="{C7F4E883-D56C-4253-90B8-366E74264C0B}" type="presParOf" srcId="{6B680C85-02BC-4919-9347-89EA82098A3F}" destId="{ED21304C-9581-4E23-BD14-26B62875CCB9}" srcOrd="2" destOrd="0" presId="urn:microsoft.com/office/officeart/2005/8/layout/hList1"/>
    <dgm:cxn modelId="{9873A3E8-C0EE-4472-90AD-40E64E075281}" type="presParOf" srcId="{ED21304C-9581-4E23-BD14-26B62875CCB9}" destId="{2763C068-64FD-4515-94FD-2D439670CFBE}" srcOrd="0" destOrd="0" presId="urn:microsoft.com/office/officeart/2005/8/layout/hList1"/>
    <dgm:cxn modelId="{87B75654-BD10-49EB-860C-789AFE9B803C}" type="presParOf" srcId="{ED21304C-9581-4E23-BD14-26B62875CCB9}" destId="{76B1D1F8-2637-4261-AB32-ED0553C0688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18AC7960-9594-4880-974B-B719FB4B34EC}" type="doc">
      <dgm:prSet loTypeId="urn:microsoft.com/office/officeart/2008/layout/TitlePictureLineup" loCatId="picture" qsTypeId="urn:microsoft.com/office/officeart/2005/8/quickstyle/simple1" qsCatId="simple" csTypeId="urn:microsoft.com/office/officeart/2005/8/colors/accent4_3" csCatId="accent4" phldr="1"/>
      <dgm:spPr/>
    </dgm:pt>
    <dgm:pt modelId="{1E071FFE-8A7F-412F-963D-E7DA0FEA91B9}">
      <dgm:prSet phldrT="[Text]"/>
      <dgm:spPr/>
      <dgm:t>
        <a:bodyPr/>
        <a:lstStyle/>
        <a:p>
          <a:r>
            <a:rPr lang="en-US" dirty="0" smtClean="0">
              <a:latin typeface="Franklin Gothic Medium Cond" panose="020B0606030402020204" pitchFamily="34" charset="0"/>
            </a:rPr>
            <a:t>Carbon market</a:t>
          </a:r>
          <a:endParaRPr lang="en-US" dirty="0">
            <a:latin typeface="Franklin Gothic Medium Cond" panose="020B0606030402020204" pitchFamily="34" charset="0"/>
          </a:endParaRPr>
        </a:p>
      </dgm:t>
    </dgm:pt>
    <dgm:pt modelId="{3CC4890E-02FE-4281-865C-689AEAB81550}" type="parTrans" cxnId="{4146F14B-C39C-4FD6-9F51-211F2D8CDBB3}">
      <dgm:prSet/>
      <dgm:spPr/>
      <dgm:t>
        <a:bodyPr/>
        <a:lstStyle/>
        <a:p>
          <a:endParaRPr lang="en-US"/>
        </a:p>
      </dgm:t>
    </dgm:pt>
    <dgm:pt modelId="{DAB1CD11-5F35-42BE-B34C-20D1A2F75BC7}" type="sibTrans" cxnId="{4146F14B-C39C-4FD6-9F51-211F2D8CDBB3}">
      <dgm:prSet/>
      <dgm:spPr/>
      <dgm:t>
        <a:bodyPr/>
        <a:lstStyle/>
        <a:p>
          <a:endParaRPr lang="en-US"/>
        </a:p>
      </dgm:t>
    </dgm:pt>
    <dgm:pt modelId="{FE21E013-8DD3-459E-B6C3-CCF5E7950617}">
      <dgm:prSet phldrT="[Text]"/>
      <dgm:spPr/>
      <dgm:t>
        <a:bodyPr/>
        <a:lstStyle/>
        <a:p>
          <a:r>
            <a:rPr lang="en-US" dirty="0" smtClean="0">
              <a:latin typeface="Franklin Gothic Medium Cond" panose="020B0606030402020204" pitchFamily="34" charset="0"/>
            </a:rPr>
            <a:t>GEF</a:t>
          </a:r>
          <a:endParaRPr lang="en-US" dirty="0">
            <a:latin typeface="Franklin Gothic Medium Cond" panose="020B0606030402020204" pitchFamily="34" charset="0"/>
          </a:endParaRPr>
        </a:p>
      </dgm:t>
    </dgm:pt>
    <dgm:pt modelId="{68AD3EC0-C9D3-4D67-AEEE-7C6DBE4756A6}" type="parTrans" cxnId="{4AE1D938-1E8B-4017-B3EA-9FE60B0CA1A3}">
      <dgm:prSet/>
      <dgm:spPr/>
      <dgm:t>
        <a:bodyPr/>
        <a:lstStyle/>
        <a:p>
          <a:endParaRPr lang="en-US"/>
        </a:p>
      </dgm:t>
    </dgm:pt>
    <dgm:pt modelId="{6781394A-E974-4B24-8DB7-318C5C324EC2}" type="sibTrans" cxnId="{4AE1D938-1E8B-4017-B3EA-9FE60B0CA1A3}">
      <dgm:prSet/>
      <dgm:spPr/>
      <dgm:t>
        <a:bodyPr/>
        <a:lstStyle/>
        <a:p>
          <a:endParaRPr lang="en-US"/>
        </a:p>
      </dgm:t>
    </dgm:pt>
    <dgm:pt modelId="{E127E75B-3998-4756-9C85-5BE6202F8643}">
      <dgm:prSet phldrT="[Text]"/>
      <dgm:spPr/>
      <dgm:t>
        <a:bodyPr/>
        <a:lstStyle/>
        <a:p>
          <a:r>
            <a:rPr lang="en-US" dirty="0" smtClean="0">
              <a:latin typeface="Franklin Gothic Medium Cond" panose="020B0606030402020204" pitchFamily="34" charset="0"/>
            </a:rPr>
            <a:t>Kyoto Protocol</a:t>
          </a:r>
          <a:endParaRPr lang="en-US" dirty="0">
            <a:latin typeface="Franklin Gothic Medium Cond" panose="020B0606030402020204" pitchFamily="34" charset="0"/>
          </a:endParaRPr>
        </a:p>
      </dgm:t>
    </dgm:pt>
    <dgm:pt modelId="{F28959AB-10AD-4A5F-9307-28224BE793C2}" type="parTrans" cxnId="{75DAEAD6-5E0D-40A6-98C0-F6F7C11AACD6}">
      <dgm:prSet/>
      <dgm:spPr/>
      <dgm:t>
        <a:bodyPr/>
        <a:lstStyle/>
        <a:p>
          <a:endParaRPr lang="en-US"/>
        </a:p>
      </dgm:t>
    </dgm:pt>
    <dgm:pt modelId="{C110C629-ADAE-4DF6-B66D-124CAE6E4AF4}" type="sibTrans" cxnId="{75DAEAD6-5E0D-40A6-98C0-F6F7C11AACD6}">
      <dgm:prSet/>
      <dgm:spPr/>
      <dgm:t>
        <a:bodyPr/>
        <a:lstStyle/>
        <a:p>
          <a:endParaRPr lang="en-US"/>
        </a:p>
      </dgm:t>
    </dgm:pt>
    <dgm:pt modelId="{81F047B1-158E-447D-B4D4-F5FEA46AFF6E}">
      <dgm:prSet phldrT="[Text]"/>
      <dgm:spPr/>
      <dgm:t>
        <a:bodyPr/>
        <a:lstStyle/>
        <a:p>
          <a:r>
            <a:rPr lang="en-US" dirty="0" smtClean="0">
              <a:latin typeface="Franklin Gothic Medium Cond" panose="020B0606030402020204" pitchFamily="34" charset="0"/>
            </a:rPr>
            <a:t>GCF</a:t>
          </a:r>
          <a:endParaRPr lang="en-US" dirty="0">
            <a:latin typeface="Franklin Gothic Medium Cond" panose="020B0606030402020204" pitchFamily="34" charset="0"/>
          </a:endParaRPr>
        </a:p>
      </dgm:t>
    </dgm:pt>
    <dgm:pt modelId="{F07A8424-E82F-43E3-B8CA-99D61A7BEBEE}" type="parTrans" cxnId="{CF5BD064-D45E-42D7-95DB-D4D8CEB18CC9}">
      <dgm:prSet/>
      <dgm:spPr/>
      <dgm:t>
        <a:bodyPr/>
        <a:lstStyle/>
        <a:p>
          <a:endParaRPr lang="en-US"/>
        </a:p>
      </dgm:t>
    </dgm:pt>
    <dgm:pt modelId="{34C66468-410B-4067-9D25-A2AF372F06FB}" type="sibTrans" cxnId="{CF5BD064-D45E-42D7-95DB-D4D8CEB18CC9}">
      <dgm:prSet/>
      <dgm:spPr/>
      <dgm:t>
        <a:bodyPr/>
        <a:lstStyle/>
        <a:p>
          <a:endParaRPr lang="en-US"/>
        </a:p>
      </dgm:t>
    </dgm:pt>
    <dgm:pt modelId="{88300E56-983F-48C2-8FB1-BE3188995A71}">
      <dgm:prSet phldrT="[Text]"/>
      <dgm:spPr/>
      <dgm:t>
        <a:bodyPr/>
        <a:lstStyle/>
        <a:p>
          <a:r>
            <a:rPr lang="en-US" dirty="0" err="1" smtClean="0">
              <a:latin typeface="Franklin Gothic Medium Cond" panose="020B0606030402020204" pitchFamily="34" charset="0"/>
            </a:rPr>
            <a:t>Songdo</a:t>
          </a:r>
          <a:r>
            <a:rPr lang="en-US" dirty="0" smtClean="0">
              <a:latin typeface="Franklin Gothic Medium Cond" panose="020B0606030402020204" pitchFamily="34" charset="0"/>
            </a:rPr>
            <a:t>, SK</a:t>
          </a:r>
          <a:endParaRPr lang="en-US" dirty="0">
            <a:latin typeface="Franklin Gothic Medium Cond" panose="020B0606030402020204" pitchFamily="34" charset="0"/>
          </a:endParaRPr>
        </a:p>
      </dgm:t>
    </dgm:pt>
    <dgm:pt modelId="{963CEDE9-9FBD-4ECC-B931-C066A9A28F71}" type="parTrans" cxnId="{6FA19A28-9CEB-44A4-8F1D-A79BCC118343}">
      <dgm:prSet/>
      <dgm:spPr/>
      <dgm:t>
        <a:bodyPr/>
        <a:lstStyle/>
        <a:p>
          <a:endParaRPr lang="en-US"/>
        </a:p>
      </dgm:t>
    </dgm:pt>
    <dgm:pt modelId="{3B0C824E-4515-4963-9A1B-3762945985F3}" type="sibTrans" cxnId="{6FA19A28-9CEB-44A4-8F1D-A79BCC118343}">
      <dgm:prSet/>
      <dgm:spPr/>
      <dgm:t>
        <a:bodyPr/>
        <a:lstStyle/>
        <a:p>
          <a:endParaRPr lang="en-US"/>
        </a:p>
      </dgm:t>
    </dgm:pt>
    <dgm:pt modelId="{D9BE451A-BFC9-4D5D-A95E-A5C078CF62DB}">
      <dgm:prSet phldrT="[Text]"/>
      <dgm:spPr/>
      <dgm:t>
        <a:bodyPr/>
        <a:lstStyle/>
        <a:p>
          <a:r>
            <a:rPr lang="en-US" dirty="0" smtClean="0">
              <a:latin typeface="Franklin Gothic Medium Cond" panose="020B0606030402020204" pitchFamily="34" charset="0"/>
            </a:rPr>
            <a:t>Washington</a:t>
          </a:r>
          <a:endParaRPr lang="en-US" dirty="0">
            <a:latin typeface="Franklin Gothic Medium Cond" panose="020B0606030402020204" pitchFamily="34" charset="0"/>
          </a:endParaRPr>
        </a:p>
      </dgm:t>
    </dgm:pt>
    <dgm:pt modelId="{1AC634E8-6599-431B-A5A7-69C278DE8857}" type="parTrans" cxnId="{681EF193-407E-481B-9883-9912885F0AD2}">
      <dgm:prSet/>
      <dgm:spPr/>
      <dgm:t>
        <a:bodyPr/>
        <a:lstStyle/>
        <a:p>
          <a:endParaRPr lang="en-US"/>
        </a:p>
      </dgm:t>
    </dgm:pt>
    <dgm:pt modelId="{E0769625-A50F-45A7-A87A-31D38835F87B}" type="sibTrans" cxnId="{681EF193-407E-481B-9883-9912885F0AD2}">
      <dgm:prSet/>
      <dgm:spPr/>
      <dgm:t>
        <a:bodyPr/>
        <a:lstStyle/>
        <a:p>
          <a:endParaRPr lang="en-US"/>
        </a:p>
      </dgm:t>
    </dgm:pt>
    <dgm:pt modelId="{74208DBF-3868-432E-9B5B-5F42C555D047}" type="pres">
      <dgm:prSet presAssocID="{18AC7960-9594-4880-974B-B719FB4B34EC}" presName="Name0" presStyleCnt="0">
        <dgm:presLayoutVars>
          <dgm:dir/>
        </dgm:presLayoutVars>
      </dgm:prSet>
      <dgm:spPr/>
    </dgm:pt>
    <dgm:pt modelId="{D857F1F7-9A82-47CF-8F9D-F3E197727035}" type="pres">
      <dgm:prSet presAssocID="{1E071FFE-8A7F-412F-963D-E7DA0FEA91B9}" presName="composite" presStyleCnt="0"/>
      <dgm:spPr/>
    </dgm:pt>
    <dgm:pt modelId="{9499C87F-D468-49CE-9FE5-3AAE5017B2F8}" type="pres">
      <dgm:prSet presAssocID="{1E071FFE-8A7F-412F-963D-E7DA0FEA91B9}" presName="Accent" presStyleLbl="alignAcc1" presStyleIdx="0" presStyleCnt="3"/>
      <dgm:spPr/>
    </dgm:pt>
    <dgm:pt modelId="{05968BCC-E410-4687-97A8-B3A377E4CC6F}" type="pres">
      <dgm:prSet presAssocID="{1E071FFE-8A7F-412F-963D-E7DA0FEA91B9}" presName="Image" presStyleLbl="node1" presStyleIdx="0" presStyleCnt="3"/>
      <dgm:spPr>
        <a:blipFill rotWithShape="1">
          <a:blip xmlns:r="http://schemas.openxmlformats.org/officeDocument/2006/relationships" r:embed="rId1"/>
          <a:stretch>
            <a:fillRect/>
          </a:stretch>
        </a:blipFill>
      </dgm:spPr>
    </dgm:pt>
    <dgm:pt modelId="{917CDA73-A520-454D-8E10-67064CDC4226}" type="pres">
      <dgm:prSet presAssocID="{1E071FFE-8A7F-412F-963D-E7DA0FEA91B9}" presName="Child" presStyleLbl="revTx" presStyleIdx="0" presStyleCnt="3">
        <dgm:presLayoutVars>
          <dgm:bulletEnabled val="1"/>
        </dgm:presLayoutVars>
      </dgm:prSet>
      <dgm:spPr/>
      <dgm:t>
        <a:bodyPr/>
        <a:lstStyle/>
        <a:p>
          <a:endParaRPr lang="en-US"/>
        </a:p>
      </dgm:t>
    </dgm:pt>
    <dgm:pt modelId="{0EF510AB-323B-4784-B3C9-0CB5E3BC5782}" type="pres">
      <dgm:prSet presAssocID="{1E071FFE-8A7F-412F-963D-E7DA0FEA91B9}" presName="Parent" presStyleLbl="alignNode1" presStyleIdx="0" presStyleCnt="3">
        <dgm:presLayoutVars>
          <dgm:bulletEnabled val="1"/>
        </dgm:presLayoutVars>
      </dgm:prSet>
      <dgm:spPr/>
      <dgm:t>
        <a:bodyPr/>
        <a:lstStyle/>
        <a:p>
          <a:endParaRPr lang="en-US"/>
        </a:p>
      </dgm:t>
    </dgm:pt>
    <dgm:pt modelId="{F10C3B96-88C3-4CDF-8D80-91B283D55099}" type="pres">
      <dgm:prSet presAssocID="{DAB1CD11-5F35-42BE-B34C-20D1A2F75BC7}" presName="sibTrans" presStyleCnt="0"/>
      <dgm:spPr/>
    </dgm:pt>
    <dgm:pt modelId="{056C6934-DFCD-4729-B5D4-FEEDF32CD444}" type="pres">
      <dgm:prSet presAssocID="{FE21E013-8DD3-459E-B6C3-CCF5E7950617}" presName="composite" presStyleCnt="0"/>
      <dgm:spPr/>
    </dgm:pt>
    <dgm:pt modelId="{6DD5C0DE-932F-4ACE-AA95-1E126EC17585}" type="pres">
      <dgm:prSet presAssocID="{FE21E013-8DD3-459E-B6C3-CCF5E7950617}" presName="Accent" presStyleLbl="alignAcc1" presStyleIdx="1" presStyleCnt="3"/>
      <dgm:spPr/>
    </dgm:pt>
    <dgm:pt modelId="{BECDA86E-23A8-4DBF-B055-0AC9DA07A681}" type="pres">
      <dgm:prSet presAssocID="{FE21E013-8DD3-459E-B6C3-CCF5E7950617}" presName="Image" presStyleLbl="node1" presStyleIdx="1" presStyleCnt="3"/>
      <dgm:spPr>
        <a:blipFill rotWithShape="1">
          <a:blip xmlns:r="http://schemas.openxmlformats.org/officeDocument/2006/relationships" r:embed="rId2"/>
          <a:stretch>
            <a:fillRect/>
          </a:stretch>
        </a:blipFill>
      </dgm:spPr>
      <dgm:t>
        <a:bodyPr/>
        <a:lstStyle/>
        <a:p>
          <a:endParaRPr lang="en-US"/>
        </a:p>
      </dgm:t>
    </dgm:pt>
    <dgm:pt modelId="{0E05595B-E205-4A41-9B32-80761F95FC50}" type="pres">
      <dgm:prSet presAssocID="{FE21E013-8DD3-459E-B6C3-CCF5E7950617}" presName="Child" presStyleLbl="revTx" presStyleIdx="1" presStyleCnt="3">
        <dgm:presLayoutVars>
          <dgm:bulletEnabled val="1"/>
        </dgm:presLayoutVars>
      </dgm:prSet>
      <dgm:spPr/>
      <dgm:t>
        <a:bodyPr/>
        <a:lstStyle/>
        <a:p>
          <a:endParaRPr lang="en-US"/>
        </a:p>
      </dgm:t>
    </dgm:pt>
    <dgm:pt modelId="{509340C6-9A37-416C-8ECF-F94E28B3DE83}" type="pres">
      <dgm:prSet presAssocID="{FE21E013-8DD3-459E-B6C3-CCF5E7950617}" presName="Parent" presStyleLbl="alignNode1" presStyleIdx="1" presStyleCnt="3">
        <dgm:presLayoutVars>
          <dgm:bulletEnabled val="1"/>
        </dgm:presLayoutVars>
      </dgm:prSet>
      <dgm:spPr/>
      <dgm:t>
        <a:bodyPr/>
        <a:lstStyle/>
        <a:p>
          <a:endParaRPr lang="en-US"/>
        </a:p>
      </dgm:t>
    </dgm:pt>
    <dgm:pt modelId="{DB5B6B67-5479-426A-8FDF-47FB572FE9EE}" type="pres">
      <dgm:prSet presAssocID="{6781394A-E974-4B24-8DB7-318C5C324EC2}" presName="sibTrans" presStyleCnt="0"/>
      <dgm:spPr/>
    </dgm:pt>
    <dgm:pt modelId="{EEC2CD31-CEF9-4947-9608-C16C31BC69E8}" type="pres">
      <dgm:prSet presAssocID="{81F047B1-158E-447D-B4D4-F5FEA46AFF6E}" presName="composite" presStyleCnt="0"/>
      <dgm:spPr/>
    </dgm:pt>
    <dgm:pt modelId="{CA46C25A-09AF-4AD2-8237-9B17F486FBB2}" type="pres">
      <dgm:prSet presAssocID="{81F047B1-158E-447D-B4D4-F5FEA46AFF6E}" presName="Accent" presStyleLbl="alignAcc1" presStyleIdx="2" presStyleCnt="3"/>
      <dgm:spPr/>
    </dgm:pt>
    <dgm:pt modelId="{12CC49EE-1B04-4D7C-91E7-2F3DB1042883}" type="pres">
      <dgm:prSet presAssocID="{81F047B1-158E-447D-B4D4-F5FEA46AFF6E}" presName="Image" presStyleLbl="node1" presStyleIdx="2" presStyleCnt="3"/>
      <dgm:spPr>
        <a:blipFill rotWithShape="1">
          <a:blip xmlns:r="http://schemas.openxmlformats.org/officeDocument/2006/relationships" r:embed="rId3"/>
          <a:stretch>
            <a:fillRect/>
          </a:stretch>
        </a:blipFill>
      </dgm:spPr>
      <dgm:t>
        <a:bodyPr/>
        <a:lstStyle/>
        <a:p>
          <a:endParaRPr lang="en-US"/>
        </a:p>
      </dgm:t>
    </dgm:pt>
    <dgm:pt modelId="{AE55CD13-8A7C-439B-A5A7-0CEFCE5E1A1D}" type="pres">
      <dgm:prSet presAssocID="{81F047B1-158E-447D-B4D4-F5FEA46AFF6E}" presName="Child" presStyleLbl="revTx" presStyleIdx="2" presStyleCnt="3">
        <dgm:presLayoutVars>
          <dgm:bulletEnabled val="1"/>
        </dgm:presLayoutVars>
      </dgm:prSet>
      <dgm:spPr/>
      <dgm:t>
        <a:bodyPr/>
        <a:lstStyle/>
        <a:p>
          <a:endParaRPr lang="en-US"/>
        </a:p>
      </dgm:t>
    </dgm:pt>
    <dgm:pt modelId="{2EE1E223-47CE-4632-A7E4-7F6582D84F18}" type="pres">
      <dgm:prSet presAssocID="{81F047B1-158E-447D-B4D4-F5FEA46AFF6E}" presName="Parent" presStyleLbl="alignNode1" presStyleIdx="2" presStyleCnt="3">
        <dgm:presLayoutVars>
          <dgm:bulletEnabled val="1"/>
        </dgm:presLayoutVars>
      </dgm:prSet>
      <dgm:spPr/>
      <dgm:t>
        <a:bodyPr/>
        <a:lstStyle/>
        <a:p>
          <a:endParaRPr lang="en-US"/>
        </a:p>
      </dgm:t>
    </dgm:pt>
  </dgm:ptLst>
  <dgm:cxnLst>
    <dgm:cxn modelId="{4C49105A-568D-46F3-8D2E-60E94B7FBA1E}" type="presOf" srcId="{1E071FFE-8A7F-412F-963D-E7DA0FEA91B9}" destId="{0EF510AB-323B-4784-B3C9-0CB5E3BC5782}" srcOrd="0" destOrd="0" presId="urn:microsoft.com/office/officeart/2008/layout/TitlePictureLineup"/>
    <dgm:cxn modelId="{6FA19A28-9CEB-44A4-8F1D-A79BCC118343}" srcId="{81F047B1-158E-447D-B4D4-F5FEA46AFF6E}" destId="{88300E56-983F-48C2-8FB1-BE3188995A71}" srcOrd="0" destOrd="0" parTransId="{963CEDE9-9FBD-4ECC-B931-C066A9A28F71}" sibTransId="{3B0C824E-4515-4963-9A1B-3762945985F3}"/>
    <dgm:cxn modelId="{95CFF658-E009-4A83-B5EB-F5895986F192}" type="presOf" srcId="{88300E56-983F-48C2-8FB1-BE3188995A71}" destId="{AE55CD13-8A7C-439B-A5A7-0CEFCE5E1A1D}" srcOrd="0" destOrd="0" presId="urn:microsoft.com/office/officeart/2008/layout/TitlePictureLineup"/>
    <dgm:cxn modelId="{E62250F1-5085-48F6-A5C8-310A19FC9826}" type="presOf" srcId="{81F047B1-158E-447D-B4D4-F5FEA46AFF6E}" destId="{2EE1E223-47CE-4632-A7E4-7F6582D84F18}" srcOrd="0" destOrd="0" presId="urn:microsoft.com/office/officeart/2008/layout/TitlePictureLineup"/>
    <dgm:cxn modelId="{11FE0E14-BCEA-4918-8E7B-D619705BAF43}" type="presOf" srcId="{D9BE451A-BFC9-4D5D-A95E-A5C078CF62DB}" destId="{0E05595B-E205-4A41-9B32-80761F95FC50}" srcOrd="0" destOrd="0" presId="urn:microsoft.com/office/officeart/2008/layout/TitlePictureLineup"/>
    <dgm:cxn modelId="{4AE1D938-1E8B-4017-B3EA-9FE60B0CA1A3}" srcId="{18AC7960-9594-4880-974B-B719FB4B34EC}" destId="{FE21E013-8DD3-459E-B6C3-CCF5E7950617}" srcOrd="1" destOrd="0" parTransId="{68AD3EC0-C9D3-4D67-AEEE-7C6DBE4756A6}" sibTransId="{6781394A-E974-4B24-8DB7-318C5C324EC2}"/>
    <dgm:cxn modelId="{9F5589ED-B1C6-41D6-9585-8B634B4D98A0}" type="presOf" srcId="{18AC7960-9594-4880-974B-B719FB4B34EC}" destId="{74208DBF-3868-432E-9B5B-5F42C555D047}" srcOrd="0" destOrd="0" presId="urn:microsoft.com/office/officeart/2008/layout/TitlePictureLineup"/>
    <dgm:cxn modelId="{122BAED4-13A7-4FCF-BA06-A2B89F9D4020}" type="presOf" srcId="{E127E75B-3998-4756-9C85-5BE6202F8643}" destId="{917CDA73-A520-454D-8E10-67064CDC4226}" srcOrd="0" destOrd="0" presId="urn:microsoft.com/office/officeart/2008/layout/TitlePictureLineup"/>
    <dgm:cxn modelId="{75DAEAD6-5E0D-40A6-98C0-F6F7C11AACD6}" srcId="{1E071FFE-8A7F-412F-963D-E7DA0FEA91B9}" destId="{E127E75B-3998-4756-9C85-5BE6202F8643}" srcOrd="0" destOrd="0" parTransId="{F28959AB-10AD-4A5F-9307-28224BE793C2}" sibTransId="{C110C629-ADAE-4DF6-B66D-124CAE6E4AF4}"/>
    <dgm:cxn modelId="{CF5BD064-D45E-42D7-95DB-D4D8CEB18CC9}" srcId="{18AC7960-9594-4880-974B-B719FB4B34EC}" destId="{81F047B1-158E-447D-B4D4-F5FEA46AFF6E}" srcOrd="2" destOrd="0" parTransId="{F07A8424-E82F-43E3-B8CA-99D61A7BEBEE}" sibTransId="{34C66468-410B-4067-9D25-A2AF372F06FB}"/>
    <dgm:cxn modelId="{681EF193-407E-481B-9883-9912885F0AD2}" srcId="{FE21E013-8DD3-459E-B6C3-CCF5E7950617}" destId="{D9BE451A-BFC9-4D5D-A95E-A5C078CF62DB}" srcOrd="0" destOrd="0" parTransId="{1AC634E8-6599-431B-A5A7-69C278DE8857}" sibTransId="{E0769625-A50F-45A7-A87A-31D38835F87B}"/>
    <dgm:cxn modelId="{E898B6BA-C80D-4AA1-9D44-637C22C56561}" type="presOf" srcId="{FE21E013-8DD3-459E-B6C3-CCF5E7950617}" destId="{509340C6-9A37-416C-8ECF-F94E28B3DE83}" srcOrd="0" destOrd="0" presId="urn:microsoft.com/office/officeart/2008/layout/TitlePictureLineup"/>
    <dgm:cxn modelId="{4146F14B-C39C-4FD6-9F51-211F2D8CDBB3}" srcId="{18AC7960-9594-4880-974B-B719FB4B34EC}" destId="{1E071FFE-8A7F-412F-963D-E7DA0FEA91B9}" srcOrd="0" destOrd="0" parTransId="{3CC4890E-02FE-4281-865C-689AEAB81550}" sibTransId="{DAB1CD11-5F35-42BE-B34C-20D1A2F75BC7}"/>
    <dgm:cxn modelId="{2FE054DD-A011-4D16-90F1-394474943BB9}" type="presParOf" srcId="{74208DBF-3868-432E-9B5B-5F42C555D047}" destId="{D857F1F7-9A82-47CF-8F9D-F3E197727035}" srcOrd="0" destOrd="0" presId="urn:microsoft.com/office/officeart/2008/layout/TitlePictureLineup"/>
    <dgm:cxn modelId="{0A96A5B6-7BEF-464E-99E2-36D74109D3C3}" type="presParOf" srcId="{D857F1F7-9A82-47CF-8F9D-F3E197727035}" destId="{9499C87F-D468-49CE-9FE5-3AAE5017B2F8}" srcOrd="0" destOrd="0" presId="urn:microsoft.com/office/officeart/2008/layout/TitlePictureLineup"/>
    <dgm:cxn modelId="{9840B898-E43E-4C2A-A9FB-DD61A91E75B1}" type="presParOf" srcId="{D857F1F7-9A82-47CF-8F9D-F3E197727035}" destId="{05968BCC-E410-4687-97A8-B3A377E4CC6F}" srcOrd="1" destOrd="0" presId="urn:microsoft.com/office/officeart/2008/layout/TitlePictureLineup"/>
    <dgm:cxn modelId="{48B47F7B-CF4A-4847-BA9A-D45C33448565}" type="presParOf" srcId="{D857F1F7-9A82-47CF-8F9D-F3E197727035}" destId="{917CDA73-A520-454D-8E10-67064CDC4226}" srcOrd="2" destOrd="0" presId="urn:microsoft.com/office/officeart/2008/layout/TitlePictureLineup"/>
    <dgm:cxn modelId="{54684C02-B674-4B2D-A033-F5ED3D8837B0}" type="presParOf" srcId="{D857F1F7-9A82-47CF-8F9D-F3E197727035}" destId="{0EF510AB-323B-4784-B3C9-0CB5E3BC5782}" srcOrd="3" destOrd="0" presId="urn:microsoft.com/office/officeart/2008/layout/TitlePictureLineup"/>
    <dgm:cxn modelId="{054C6627-BAE6-46AB-9F6C-3F4559CB03D6}" type="presParOf" srcId="{74208DBF-3868-432E-9B5B-5F42C555D047}" destId="{F10C3B96-88C3-4CDF-8D80-91B283D55099}" srcOrd="1" destOrd="0" presId="urn:microsoft.com/office/officeart/2008/layout/TitlePictureLineup"/>
    <dgm:cxn modelId="{47058922-17F7-4C81-BB1E-521F658C9E03}" type="presParOf" srcId="{74208DBF-3868-432E-9B5B-5F42C555D047}" destId="{056C6934-DFCD-4729-B5D4-FEEDF32CD444}" srcOrd="2" destOrd="0" presId="urn:microsoft.com/office/officeart/2008/layout/TitlePictureLineup"/>
    <dgm:cxn modelId="{9AD115F6-9891-4560-B741-64812DF91BC8}" type="presParOf" srcId="{056C6934-DFCD-4729-B5D4-FEEDF32CD444}" destId="{6DD5C0DE-932F-4ACE-AA95-1E126EC17585}" srcOrd="0" destOrd="0" presId="urn:microsoft.com/office/officeart/2008/layout/TitlePictureLineup"/>
    <dgm:cxn modelId="{F3A8C646-56E5-47F5-9103-763DD91A5FFE}" type="presParOf" srcId="{056C6934-DFCD-4729-B5D4-FEEDF32CD444}" destId="{BECDA86E-23A8-4DBF-B055-0AC9DA07A681}" srcOrd="1" destOrd="0" presId="urn:microsoft.com/office/officeart/2008/layout/TitlePictureLineup"/>
    <dgm:cxn modelId="{399F0D6A-0B38-4F94-86E1-15A45A0E4808}" type="presParOf" srcId="{056C6934-DFCD-4729-B5D4-FEEDF32CD444}" destId="{0E05595B-E205-4A41-9B32-80761F95FC50}" srcOrd="2" destOrd="0" presId="urn:microsoft.com/office/officeart/2008/layout/TitlePictureLineup"/>
    <dgm:cxn modelId="{245A2D59-7A05-4B66-BEAE-777CE50F3813}" type="presParOf" srcId="{056C6934-DFCD-4729-B5D4-FEEDF32CD444}" destId="{509340C6-9A37-416C-8ECF-F94E28B3DE83}" srcOrd="3" destOrd="0" presId="urn:microsoft.com/office/officeart/2008/layout/TitlePictureLineup"/>
    <dgm:cxn modelId="{C59C420E-E228-4957-8559-9FF1DD638353}" type="presParOf" srcId="{74208DBF-3868-432E-9B5B-5F42C555D047}" destId="{DB5B6B67-5479-426A-8FDF-47FB572FE9EE}" srcOrd="3" destOrd="0" presId="urn:microsoft.com/office/officeart/2008/layout/TitlePictureLineup"/>
    <dgm:cxn modelId="{3EC61432-2A07-4345-AAFE-93BE6EA93A01}" type="presParOf" srcId="{74208DBF-3868-432E-9B5B-5F42C555D047}" destId="{EEC2CD31-CEF9-4947-9608-C16C31BC69E8}" srcOrd="4" destOrd="0" presId="urn:microsoft.com/office/officeart/2008/layout/TitlePictureLineup"/>
    <dgm:cxn modelId="{7FC640A9-27AC-4FFC-872D-79729B0C4A18}" type="presParOf" srcId="{EEC2CD31-CEF9-4947-9608-C16C31BC69E8}" destId="{CA46C25A-09AF-4AD2-8237-9B17F486FBB2}" srcOrd="0" destOrd="0" presId="urn:microsoft.com/office/officeart/2008/layout/TitlePictureLineup"/>
    <dgm:cxn modelId="{6CF51410-68FE-4BE2-AC60-6F9B82334C46}" type="presParOf" srcId="{EEC2CD31-CEF9-4947-9608-C16C31BC69E8}" destId="{12CC49EE-1B04-4D7C-91E7-2F3DB1042883}" srcOrd="1" destOrd="0" presId="urn:microsoft.com/office/officeart/2008/layout/TitlePictureLineup"/>
    <dgm:cxn modelId="{A8FBCDEA-08D5-494E-A363-A787A0920AAF}" type="presParOf" srcId="{EEC2CD31-CEF9-4947-9608-C16C31BC69E8}" destId="{AE55CD13-8A7C-439B-A5A7-0CEFCE5E1A1D}" srcOrd="2" destOrd="0" presId="urn:microsoft.com/office/officeart/2008/layout/TitlePictureLineup"/>
    <dgm:cxn modelId="{2179485B-D7E1-47A8-9E24-7580D7D5D838}" type="presParOf" srcId="{EEC2CD31-CEF9-4947-9608-C16C31BC69E8}" destId="{2EE1E223-47CE-4632-A7E4-7F6582D84F18}"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5554930-7E9A-44A6-893D-32A8229C6E46}" type="doc">
      <dgm:prSet loTypeId="urn:microsoft.com/office/officeart/2008/layout/BendingPictureCaption" loCatId="picture" qsTypeId="urn:microsoft.com/office/officeart/2005/8/quickstyle/simple1" qsCatId="simple" csTypeId="urn:microsoft.com/office/officeart/2005/8/colors/accent4_4" csCatId="accent4" phldr="1"/>
      <dgm:spPr/>
      <dgm:t>
        <a:bodyPr/>
        <a:lstStyle/>
        <a:p>
          <a:endParaRPr lang="en-US"/>
        </a:p>
      </dgm:t>
    </dgm:pt>
    <dgm:pt modelId="{6866C3F7-A44E-4B18-AE66-D3C795C9FE46}">
      <dgm:prSet phldrT="[Text]"/>
      <dgm:spPr>
        <a:solidFill>
          <a:schemeClr val="bg2">
            <a:lumMod val="90000"/>
            <a:lumOff val="10000"/>
          </a:schemeClr>
        </a:solidFill>
      </dgm:spPr>
      <dgm:t>
        <a:bodyPr/>
        <a:lstStyle/>
        <a:p>
          <a:r>
            <a:rPr lang="en-US" strike="sngStrike" dirty="0" smtClean="0">
              <a:latin typeface="Franklin Gothic Medium Cond" panose="020B0606030402020204" pitchFamily="34" charset="0"/>
            </a:rPr>
            <a:t>Rio Evolution</a:t>
          </a:r>
          <a:endParaRPr lang="en-US" strike="sngStrike" dirty="0">
            <a:latin typeface="Franklin Gothic Medium Cond" panose="020B0606030402020204" pitchFamily="34" charset="0"/>
          </a:endParaRPr>
        </a:p>
      </dgm:t>
    </dgm:pt>
    <dgm:pt modelId="{42DDD381-E6F9-40C4-A0D4-F218500173F1}" type="parTrans" cxnId="{32132227-BB52-45BA-AD64-AB5C864BBF38}">
      <dgm:prSet/>
      <dgm:spPr/>
      <dgm:t>
        <a:bodyPr/>
        <a:lstStyle/>
        <a:p>
          <a:endParaRPr lang="en-US"/>
        </a:p>
      </dgm:t>
    </dgm:pt>
    <dgm:pt modelId="{F5A40B89-013E-41F4-9726-30E14321E8B7}" type="sibTrans" cxnId="{32132227-BB52-45BA-AD64-AB5C864BBF38}">
      <dgm:prSet/>
      <dgm:spPr/>
      <dgm:t>
        <a:bodyPr/>
        <a:lstStyle/>
        <a:p>
          <a:endParaRPr lang="en-US"/>
        </a:p>
      </dgm:t>
    </dgm:pt>
    <dgm:pt modelId="{97B4D556-5D4A-46B9-A107-EA1E543BDACC}">
      <dgm:prSet phldrT="[Text]"/>
      <dgm:spPr>
        <a:solidFill>
          <a:schemeClr val="bg2">
            <a:lumMod val="90000"/>
            <a:lumOff val="10000"/>
          </a:schemeClr>
        </a:solidFill>
      </dgm:spPr>
      <dgm:t>
        <a:bodyPr/>
        <a:lstStyle/>
        <a:p>
          <a:r>
            <a:rPr lang="en-US" strike="sngStrike" dirty="0" smtClean="0">
              <a:latin typeface="Franklin Gothic Medium Cond" panose="020B0606030402020204" pitchFamily="34" charset="0"/>
            </a:rPr>
            <a:t>Intl</a:t>
          </a:r>
          <a:r>
            <a:rPr lang="en-US" dirty="0" smtClean="0">
              <a:latin typeface="Franklin Gothic Medium Cond" panose="020B0606030402020204" pitchFamily="34" charset="0"/>
            </a:rPr>
            <a:t>. </a:t>
          </a:r>
          <a:r>
            <a:rPr lang="en-US" strike="sngStrike" dirty="0" smtClean="0">
              <a:latin typeface="Franklin Gothic Medium Cond" panose="020B0606030402020204" pitchFamily="34" charset="0"/>
            </a:rPr>
            <a:t>Finance</a:t>
          </a:r>
          <a:endParaRPr lang="en-US" strike="sngStrike" dirty="0">
            <a:latin typeface="Franklin Gothic Medium Cond" panose="020B0606030402020204" pitchFamily="34" charset="0"/>
          </a:endParaRPr>
        </a:p>
      </dgm:t>
    </dgm:pt>
    <dgm:pt modelId="{A6996B5B-3CB5-4902-9ED6-AF4543943087}" type="parTrans" cxnId="{F884C09A-A76E-40D6-84BA-9F291920BFF5}">
      <dgm:prSet/>
      <dgm:spPr/>
      <dgm:t>
        <a:bodyPr/>
        <a:lstStyle/>
        <a:p>
          <a:endParaRPr lang="en-US"/>
        </a:p>
      </dgm:t>
    </dgm:pt>
    <dgm:pt modelId="{0E0C0878-DCC7-4995-ABAA-BB98EBB33153}" type="sibTrans" cxnId="{F884C09A-A76E-40D6-84BA-9F291920BFF5}">
      <dgm:prSet/>
      <dgm:spPr/>
      <dgm:t>
        <a:bodyPr/>
        <a:lstStyle/>
        <a:p>
          <a:endParaRPr lang="en-US"/>
        </a:p>
      </dgm:t>
    </dgm:pt>
    <dgm:pt modelId="{5102503D-DF8E-4A38-B1C5-F2624FB8009A}">
      <dgm:prSet phldrT="[Text]"/>
      <dgm:spPr>
        <a:solidFill>
          <a:schemeClr val="accent2"/>
        </a:solidFill>
      </dgm:spPr>
      <dgm:t>
        <a:bodyPr/>
        <a:lstStyle/>
        <a:p>
          <a:r>
            <a:rPr lang="en-US" dirty="0" smtClean="0">
              <a:latin typeface="Franklin Gothic Medium Cond" panose="020B0606030402020204" pitchFamily="34" charset="0"/>
            </a:rPr>
            <a:t>Natl. Finance</a:t>
          </a:r>
          <a:endParaRPr lang="en-US" dirty="0">
            <a:latin typeface="Franklin Gothic Medium Cond" panose="020B0606030402020204" pitchFamily="34" charset="0"/>
          </a:endParaRPr>
        </a:p>
      </dgm:t>
    </dgm:pt>
    <dgm:pt modelId="{F7CB31D7-4120-4B8D-B6BB-3609F9911A48}" type="parTrans" cxnId="{28793775-DDE3-4D72-8211-925EECF0AC85}">
      <dgm:prSet/>
      <dgm:spPr/>
      <dgm:t>
        <a:bodyPr/>
        <a:lstStyle/>
        <a:p>
          <a:endParaRPr lang="en-US"/>
        </a:p>
      </dgm:t>
    </dgm:pt>
    <dgm:pt modelId="{26B600BB-9432-4861-AB56-EE270600CABE}" type="sibTrans" cxnId="{28793775-DDE3-4D72-8211-925EECF0AC85}">
      <dgm:prSet/>
      <dgm:spPr/>
      <dgm:t>
        <a:bodyPr/>
        <a:lstStyle/>
        <a:p>
          <a:endParaRPr lang="en-US"/>
        </a:p>
      </dgm:t>
    </dgm:pt>
    <dgm:pt modelId="{0F6AE485-4D71-4C29-9C34-EB86A1A4AF2E}">
      <dgm:prSet phldrT="[Text]"/>
      <dgm:spPr>
        <a:solidFill>
          <a:schemeClr val="bg2">
            <a:lumMod val="90000"/>
            <a:lumOff val="10000"/>
          </a:schemeClr>
        </a:solidFill>
        <a:ln>
          <a:solidFill>
            <a:schemeClr val="tx1"/>
          </a:solidFill>
        </a:ln>
      </dgm:spPr>
      <dgm:t>
        <a:bodyPr/>
        <a:lstStyle/>
        <a:p>
          <a:r>
            <a:rPr lang="en-US" strike="sngStrike" dirty="0" smtClean="0">
              <a:effectLst/>
              <a:latin typeface="Franklin Gothic Medium Cond" panose="020B0606030402020204" pitchFamily="34" charset="0"/>
            </a:rPr>
            <a:t>Kyoto to Paris</a:t>
          </a:r>
          <a:endParaRPr lang="en-US" strike="sngStrike" dirty="0">
            <a:effectLst/>
            <a:latin typeface="Franklin Gothic Medium Cond" panose="020B0606030402020204" pitchFamily="34" charset="0"/>
          </a:endParaRPr>
        </a:p>
      </dgm:t>
    </dgm:pt>
    <dgm:pt modelId="{732449FC-EA7A-441E-870A-AF0918890D75}" type="parTrans" cxnId="{144C97E8-66F6-44C6-9DE0-C429551BB85F}">
      <dgm:prSet/>
      <dgm:spPr/>
      <dgm:t>
        <a:bodyPr/>
        <a:lstStyle/>
        <a:p>
          <a:endParaRPr lang="en-US"/>
        </a:p>
      </dgm:t>
    </dgm:pt>
    <dgm:pt modelId="{057A534E-16F9-4CFE-9419-37BBF0C4AFE7}" type="sibTrans" cxnId="{144C97E8-66F6-44C6-9DE0-C429551BB85F}">
      <dgm:prSet/>
      <dgm:spPr/>
      <dgm:t>
        <a:bodyPr/>
        <a:lstStyle/>
        <a:p>
          <a:endParaRPr lang="en-US"/>
        </a:p>
      </dgm:t>
    </dgm:pt>
    <dgm:pt modelId="{6A7494E3-AD68-49FB-A069-9A5277947044}">
      <dgm:prSet phldrT="[Text]"/>
      <dgm:spPr>
        <a:solidFill>
          <a:schemeClr val="bg2">
            <a:lumMod val="90000"/>
            <a:lumOff val="10000"/>
          </a:schemeClr>
        </a:solidFill>
      </dgm:spPr>
      <dgm:t>
        <a:bodyPr/>
        <a:lstStyle/>
        <a:p>
          <a:r>
            <a:rPr lang="en-US" strike="sngStrike" dirty="0" smtClean="0">
              <a:latin typeface="Franklin Gothic Medium Cond" panose="020B0606030402020204" pitchFamily="34" charset="0"/>
            </a:rPr>
            <a:t>India’s Stand</a:t>
          </a:r>
          <a:endParaRPr lang="en-US" strike="sngStrike" dirty="0">
            <a:latin typeface="Franklin Gothic Medium Cond" panose="020B0606030402020204" pitchFamily="34" charset="0"/>
          </a:endParaRPr>
        </a:p>
      </dgm:t>
    </dgm:pt>
    <dgm:pt modelId="{F582B805-3385-438B-94B0-660E8C1B1B77}" type="parTrans" cxnId="{A4A7C632-1F54-496E-9D88-FF01824DB349}">
      <dgm:prSet/>
      <dgm:spPr/>
      <dgm:t>
        <a:bodyPr/>
        <a:lstStyle/>
        <a:p>
          <a:endParaRPr lang="en-US"/>
        </a:p>
      </dgm:t>
    </dgm:pt>
    <dgm:pt modelId="{11EAD419-26A5-4A59-B543-107518D2BD84}" type="sibTrans" cxnId="{A4A7C632-1F54-496E-9D88-FF01824DB349}">
      <dgm:prSet/>
      <dgm:spPr/>
      <dgm:t>
        <a:bodyPr/>
        <a:lstStyle/>
        <a:p>
          <a:endParaRPr lang="en-US"/>
        </a:p>
      </dgm:t>
    </dgm:pt>
    <dgm:pt modelId="{66777701-3249-472B-BB2F-6DD98C5B4489}" type="pres">
      <dgm:prSet presAssocID="{25554930-7E9A-44A6-893D-32A8229C6E46}" presName="diagram" presStyleCnt="0">
        <dgm:presLayoutVars>
          <dgm:dir/>
        </dgm:presLayoutVars>
      </dgm:prSet>
      <dgm:spPr/>
      <dgm:t>
        <a:bodyPr/>
        <a:lstStyle/>
        <a:p>
          <a:endParaRPr lang="en-US"/>
        </a:p>
      </dgm:t>
    </dgm:pt>
    <dgm:pt modelId="{E8AAA17D-BC01-40C3-B7D9-BDF2E5CB8663}" type="pres">
      <dgm:prSet presAssocID="{6866C3F7-A44E-4B18-AE66-D3C795C9FE46}" presName="composite" presStyleCnt="0"/>
      <dgm:spPr/>
    </dgm:pt>
    <dgm:pt modelId="{AD3F2361-9061-4969-856E-25B6A6C5055B}" type="pres">
      <dgm:prSet presAssocID="{6866C3F7-A44E-4B18-AE66-D3C795C9FE46}" presName="Image" presStyleLbl="bgShp" presStyleIdx="0" presStyleCnt="5" custScaleX="124601"/>
      <dgm:spPr>
        <a:blipFill rotWithShape="1">
          <a:blip xmlns:r="http://schemas.openxmlformats.org/officeDocument/2006/relationships" r:embed="rId1"/>
          <a:stretch>
            <a:fillRect/>
          </a:stretch>
        </a:blipFill>
      </dgm:spPr>
    </dgm:pt>
    <dgm:pt modelId="{7DC58103-6D49-44B7-A411-7EF167CC21FA}" type="pres">
      <dgm:prSet presAssocID="{6866C3F7-A44E-4B18-AE66-D3C795C9FE46}" presName="Parent" presStyleLbl="node0" presStyleIdx="0" presStyleCnt="5">
        <dgm:presLayoutVars>
          <dgm:bulletEnabled val="1"/>
        </dgm:presLayoutVars>
      </dgm:prSet>
      <dgm:spPr/>
      <dgm:t>
        <a:bodyPr/>
        <a:lstStyle/>
        <a:p>
          <a:endParaRPr lang="en-US"/>
        </a:p>
      </dgm:t>
    </dgm:pt>
    <dgm:pt modelId="{59F059C5-CA05-4491-80C7-8586AE8DDC86}" type="pres">
      <dgm:prSet presAssocID="{F5A40B89-013E-41F4-9726-30E14321E8B7}" presName="sibTrans" presStyleCnt="0"/>
      <dgm:spPr/>
    </dgm:pt>
    <dgm:pt modelId="{839CFDBE-5207-428C-9A5D-1B5B56EE8282}" type="pres">
      <dgm:prSet presAssocID="{0F6AE485-4D71-4C29-9C34-EB86A1A4AF2E}" presName="composite" presStyleCnt="0"/>
      <dgm:spPr/>
    </dgm:pt>
    <dgm:pt modelId="{A0ACBEA9-884B-4823-8FD2-0AE0B8FD0CC0}" type="pres">
      <dgm:prSet presAssocID="{0F6AE485-4D71-4C29-9C34-EB86A1A4AF2E}" presName="Image" presStyleLbl="bgShp" presStyleIdx="1" presStyleCnt="5" custScaleX="116962"/>
      <dgm:spPr>
        <a:blipFill rotWithShape="1">
          <a:blip xmlns:r="http://schemas.openxmlformats.org/officeDocument/2006/relationships" r:embed="rId2"/>
          <a:stretch>
            <a:fillRect/>
          </a:stretch>
        </a:blipFill>
      </dgm:spPr>
    </dgm:pt>
    <dgm:pt modelId="{4A75B482-DD4D-4A66-936D-7D8F977588C0}" type="pres">
      <dgm:prSet presAssocID="{0F6AE485-4D71-4C29-9C34-EB86A1A4AF2E}" presName="Parent" presStyleLbl="node0" presStyleIdx="1" presStyleCnt="5">
        <dgm:presLayoutVars>
          <dgm:bulletEnabled val="1"/>
        </dgm:presLayoutVars>
      </dgm:prSet>
      <dgm:spPr/>
      <dgm:t>
        <a:bodyPr/>
        <a:lstStyle/>
        <a:p>
          <a:endParaRPr lang="en-US"/>
        </a:p>
      </dgm:t>
    </dgm:pt>
    <dgm:pt modelId="{775A79DD-DDDF-4683-B1A9-B48ABC1152EA}" type="pres">
      <dgm:prSet presAssocID="{057A534E-16F9-4CFE-9419-37BBF0C4AFE7}" presName="sibTrans" presStyleCnt="0"/>
      <dgm:spPr/>
    </dgm:pt>
    <dgm:pt modelId="{A58A7542-2C2D-4E6D-86D6-F43AC04D0105}" type="pres">
      <dgm:prSet presAssocID="{6A7494E3-AD68-49FB-A069-9A5277947044}" presName="composite" presStyleCnt="0"/>
      <dgm:spPr/>
    </dgm:pt>
    <dgm:pt modelId="{53A2E151-F0D9-4A7B-8261-A043A2E08519}" type="pres">
      <dgm:prSet presAssocID="{6A7494E3-AD68-49FB-A069-9A5277947044}" presName="Image" presStyleLbl="bgShp" presStyleIdx="2" presStyleCnt="5" custScaleX="129233"/>
      <dgm:spPr>
        <a:blipFill rotWithShape="1">
          <a:blip xmlns:r="http://schemas.openxmlformats.org/officeDocument/2006/relationships" r:embed="rId3"/>
          <a:stretch>
            <a:fillRect/>
          </a:stretch>
        </a:blipFill>
      </dgm:spPr>
    </dgm:pt>
    <dgm:pt modelId="{45669E1B-6ADF-4D5E-BA5C-C0A413D0BE9A}" type="pres">
      <dgm:prSet presAssocID="{6A7494E3-AD68-49FB-A069-9A5277947044}" presName="Parent" presStyleLbl="node0" presStyleIdx="2" presStyleCnt="5">
        <dgm:presLayoutVars>
          <dgm:bulletEnabled val="1"/>
        </dgm:presLayoutVars>
      </dgm:prSet>
      <dgm:spPr/>
      <dgm:t>
        <a:bodyPr/>
        <a:lstStyle/>
        <a:p>
          <a:endParaRPr lang="en-US"/>
        </a:p>
      </dgm:t>
    </dgm:pt>
    <dgm:pt modelId="{DD0744FC-9998-49CF-AF45-2A010D601232}" type="pres">
      <dgm:prSet presAssocID="{11EAD419-26A5-4A59-B543-107518D2BD84}" presName="sibTrans" presStyleCnt="0"/>
      <dgm:spPr/>
    </dgm:pt>
    <dgm:pt modelId="{C98EAFF9-8A9B-495B-8E0E-69417132FFC0}" type="pres">
      <dgm:prSet presAssocID="{97B4D556-5D4A-46B9-A107-EA1E543BDACC}" presName="composite" presStyleCnt="0"/>
      <dgm:spPr/>
    </dgm:pt>
    <dgm:pt modelId="{7CB1FCEB-6E66-4B4B-BCB2-18A6E55539D1}" type="pres">
      <dgm:prSet presAssocID="{97B4D556-5D4A-46B9-A107-EA1E543BDACC}" presName="Image" presStyleLbl="bgShp" presStyleIdx="3" presStyleCnt="5" custScaleX="123778"/>
      <dgm:spPr>
        <a:blipFill rotWithShape="1">
          <a:blip xmlns:r="http://schemas.openxmlformats.org/officeDocument/2006/relationships" r:embed="rId4"/>
          <a:stretch>
            <a:fillRect/>
          </a:stretch>
        </a:blipFill>
      </dgm:spPr>
    </dgm:pt>
    <dgm:pt modelId="{0EB92757-0BFA-4F9C-A8AD-7651C976CD6F}" type="pres">
      <dgm:prSet presAssocID="{97B4D556-5D4A-46B9-A107-EA1E543BDACC}" presName="Parent" presStyleLbl="node0" presStyleIdx="3" presStyleCnt="5">
        <dgm:presLayoutVars>
          <dgm:bulletEnabled val="1"/>
        </dgm:presLayoutVars>
      </dgm:prSet>
      <dgm:spPr/>
      <dgm:t>
        <a:bodyPr/>
        <a:lstStyle/>
        <a:p>
          <a:endParaRPr lang="en-US"/>
        </a:p>
      </dgm:t>
    </dgm:pt>
    <dgm:pt modelId="{6510D154-EFBF-424F-AA80-C98B7AF60F00}" type="pres">
      <dgm:prSet presAssocID="{0E0C0878-DCC7-4995-ABAA-BB98EBB33153}" presName="sibTrans" presStyleCnt="0"/>
      <dgm:spPr/>
    </dgm:pt>
    <dgm:pt modelId="{F2622685-5BEF-4B0C-8689-3F459A02D71A}" type="pres">
      <dgm:prSet presAssocID="{5102503D-DF8E-4A38-B1C5-F2624FB8009A}" presName="composite" presStyleCnt="0"/>
      <dgm:spPr/>
    </dgm:pt>
    <dgm:pt modelId="{4BDF96ED-E02E-48D2-AFF8-E4600149D484}" type="pres">
      <dgm:prSet presAssocID="{5102503D-DF8E-4A38-B1C5-F2624FB8009A}" presName="Image" presStyleLbl="bgShp" presStyleIdx="4" presStyleCnt="5" custScaleY="71066"/>
      <dgm:spPr>
        <a:blipFill rotWithShape="1">
          <a:blip xmlns:r="http://schemas.openxmlformats.org/officeDocument/2006/relationships" r:embed="rId5"/>
          <a:stretch>
            <a:fillRect/>
          </a:stretch>
        </a:blipFill>
      </dgm:spPr>
      <dgm:t>
        <a:bodyPr/>
        <a:lstStyle/>
        <a:p>
          <a:endParaRPr lang="en-US"/>
        </a:p>
      </dgm:t>
    </dgm:pt>
    <dgm:pt modelId="{E9052A1B-E22D-4DD1-AB48-E179CBB21094}" type="pres">
      <dgm:prSet presAssocID="{5102503D-DF8E-4A38-B1C5-F2624FB8009A}" presName="Parent" presStyleLbl="node0" presStyleIdx="4" presStyleCnt="5">
        <dgm:presLayoutVars>
          <dgm:bulletEnabled val="1"/>
        </dgm:presLayoutVars>
      </dgm:prSet>
      <dgm:spPr/>
      <dgm:t>
        <a:bodyPr/>
        <a:lstStyle/>
        <a:p>
          <a:endParaRPr lang="en-US"/>
        </a:p>
      </dgm:t>
    </dgm:pt>
  </dgm:ptLst>
  <dgm:cxnLst>
    <dgm:cxn modelId="{F374EB3D-ECE7-4CD9-9A7B-03A511489907}" type="presOf" srcId="{6A7494E3-AD68-49FB-A069-9A5277947044}" destId="{45669E1B-6ADF-4D5E-BA5C-C0A413D0BE9A}" srcOrd="0" destOrd="0" presId="urn:microsoft.com/office/officeart/2008/layout/BendingPictureCaption"/>
    <dgm:cxn modelId="{317A2039-0435-41E0-A481-7C27600CB54A}" type="presOf" srcId="{25554930-7E9A-44A6-893D-32A8229C6E46}" destId="{66777701-3249-472B-BB2F-6DD98C5B4489}" srcOrd="0" destOrd="0" presId="urn:microsoft.com/office/officeart/2008/layout/BendingPictureCaption"/>
    <dgm:cxn modelId="{6EEB1F62-2B1C-4465-92F0-9D2171A38C1C}" type="presOf" srcId="{97B4D556-5D4A-46B9-A107-EA1E543BDACC}" destId="{0EB92757-0BFA-4F9C-A8AD-7651C976CD6F}" srcOrd="0" destOrd="0" presId="urn:microsoft.com/office/officeart/2008/layout/BendingPictureCaption"/>
    <dgm:cxn modelId="{23B3D388-F6AA-4DE4-8B4A-E70858DB5218}" type="presOf" srcId="{0F6AE485-4D71-4C29-9C34-EB86A1A4AF2E}" destId="{4A75B482-DD4D-4A66-936D-7D8F977588C0}" srcOrd="0" destOrd="0" presId="urn:microsoft.com/office/officeart/2008/layout/BendingPictureCaption"/>
    <dgm:cxn modelId="{144C97E8-66F6-44C6-9DE0-C429551BB85F}" srcId="{25554930-7E9A-44A6-893D-32A8229C6E46}" destId="{0F6AE485-4D71-4C29-9C34-EB86A1A4AF2E}" srcOrd="1" destOrd="0" parTransId="{732449FC-EA7A-441E-870A-AF0918890D75}" sibTransId="{057A534E-16F9-4CFE-9419-37BBF0C4AFE7}"/>
    <dgm:cxn modelId="{607BF849-F4F7-4E9D-A906-CCF29486A5D7}" type="presOf" srcId="{6866C3F7-A44E-4B18-AE66-D3C795C9FE46}" destId="{7DC58103-6D49-44B7-A411-7EF167CC21FA}" srcOrd="0" destOrd="0" presId="urn:microsoft.com/office/officeart/2008/layout/BendingPictureCaption"/>
    <dgm:cxn modelId="{F884C09A-A76E-40D6-84BA-9F291920BFF5}" srcId="{25554930-7E9A-44A6-893D-32A8229C6E46}" destId="{97B4D556-5D4A-46B9-A107-EA1E543BDACC}" srcOrd="3" destOrd="0" parTransId="{A6996B5B-3CB5-4902-9ED6-AF4543943087}" sibTransId="{0E0C0878-DCC7-4995-ABAA-BB98EBB33153}"/>
    <dgm:cxn modelId="{32132227-BB52-45BA-AD64-AB5C864BBF38}" srcId="{25554930-7E9A-44A6-893D-32A8229C6E46}" destId="{6866C3F7-A44E-4B18-AE66-D3C795C9FE46}" srcOrd="0" destOrd="0" parTransId="{42DDD381-E6F9-40C4-A0D4-F218500173F1}" sibTransId="{F5A40B89-013E-41F4-9726-30E14321E8B7}"/>
    <dgm:cxn modelId="{3B74C289-9FC0-4421-A845-E8989FFE0619}" type="presOf" srcId="{5102503D-DF8E-4A38-B1C5-F2624FB8009A}" destId="{E9052A1B-E22D-4DD1-AB48-E179CBB21094}" srcOrd="0" destOrd="0" presId="urn:microsoft.com/office/officeart/2008/layout/BendingPictureCaption"/>
    <dgm:cxn modelId="{A4A7C632-1F54-496E-9D88-FF01824DB349}" srcId="{25554930-7E9A-44A6-893D-32A8229C6E46}" destId="{6A7494E3-AD68-49FB-A069-9A5277947044}" srcOrd="2" destOrd="0" parTransId="{F582B805-3385-438B-94B0-660E8C1B1B77}" sibTransId="{11EAD419-26A5-4A59-B543-107518D2BD84}"/>
    <dgm:cxn modelId="{28793775-DDE3-4D72-8211-925EECF0AC85}" srcId="{25554930-7E9A-44A6-893D-32A8229C6E46}" destId="{5102503D-DF8E-4A38-B1C5-F2624FB8009A}" srcOrd="4" destOrd="0" parTransId="{F7CB31D7-4120-4B8D-B6BB-3609F9911A48}" sibTransId="{26B600BB-9432-4861-AB56-EE270600CABE}"/>
    <dgm:cxn modelId="{9C33E286-10FA-470A-980C-E5DF50BF6BB9}" type="presParOf" srcId="{66777701-3249-472B-BB2F-6DD98C5B4489}" destId="{E8AAA17D-BC01-40C3-B7D9-BDF2E5CB8663}" srcOrd="0" destOrd="0" presId="urn:microsoft.com/office/officeart/2008/layout/BendingPictureCaption"/>
    <dgm:cxn modelId="{1014E76E-3870-4358-9F81-18186217DEEC}" type="presParOf" srcId="{E8AAA17D-BC01-40C3-B7D9-BDF2E5CB8663}" destId="{AD3F2361-9061-4969-856E-25B6A6C5055B}" srcOrd="0" destOrd="0" presId="urn:microsoft.com/office/officeart/2008/layout/BendingPictureCaption"/>
    <dgm:cxn modelId="{893B094C-A006-4A06-86EC-DEB882A0A5BD}" type="presParOf" srcId="{E8AAA17D-BC01-40C3-B7D9-BDF2E5CB8663}" destId="{7DC58103-6D49-44B7-A411-7EF167CC21FA}" srcOrd="1" destOrd="0" presId="urn:microsoft.com/office/officeart/2008/layout/BendingPictureCaption"/>
    <dgm:cxn modelId="{550A1C0B-C065-45A8-B510-68DE8FE6630E}" type="presParOf" srcId="{66777701-3249-472B-BB2F-6DD98C5B4489}" destId="{59F059C5-CA05-4491-80C7-8586AE8DDC86}" srcOrd="1" destOrd="0" presId="urn:microsoft.com/office/officeart/2008/layout/BendingPictureCaption"/>
    <dgm:cxn modelId="{F392BAB4-067D-4454-A673-EB577075215F}" type="presParOf" srcId="{66777701-3249-472B-BB2F-6DD98C5B4489}" destId="{839CFDBE-5207-428C-9A5D-1B5B56EE8282}" srcOrd="2" destOrd="0" presId="urn:microsoft.com/office/officeart/2008/layout/BendingPictureCaption"/>
    <dgm:cxn modelId="{BDA0141A-900C-4159-B7D5-FBDA251809A4}" type="presParOf" srcId="{839CFDBE-5207-428C-9A5D-1B5B56EE8282}" destId="{A0ACBEA9-884B-4823-8FD2-0AE0B8FD0CC0}" srcOrd="0" destOrd="0" presId="urn:microsoft.com/office/officeart/2008/layout/BendingPictureCaption"/>
    <dgm:cxn modelId="{68A69B04-EF71-4424-BDB8-9CD82FBAC0D0}" type="presParOf" srcId="{839CFDBE-5207-428C-9A5D-1B5B56EE8282}" destId="{4A75B482-DD4D-4A66-936D-7D8F977588C0}" srcOrd="1" destOrd="0" presId="urn:microsoft.com/office/officeart/2008/layout/BendingPictureCaption"/>
    <dgm:cxn modelId="{5B2E0EDB-D12E-45A9-B57B-977DDCA3D5F5}" type="presParOf" srcId="{66777701-3249-472B-BB2F-6DD98C5B4489}" destId="{775A79DD-DDDF-4683-B1A9-B48ABC1152EA}" srcOrd="3" destOrd="0" presId="urn:microsoft.com/office/officeart/2008/layout/BendingPictureCaption"/>
    <dgm:cxn modelId="{5F742218-3F5B-4AC4-9EE5-4B9B354A8C5B}" type="presParOf" srcId="{66777701-3249-472B-BB2F-6DD98C5B4489}" destId="{A58A7542-2C2D-4E6D-86D6-F43AC04D0105}" srcOrd="4" destOrd="0" presId="urn:microsoft.com/office/officeart/2008/layout/BendingPictureCaption"/>
    <dgm:cxn modelId="{2A8C618D-0084-4233-AA2B-E0C2845D024C}" type="presParOf" srcId="{A58A7542-2C2D-4E6D-86D6-F43AC04D0105}" destId="{53A2E151-F0D9-4A7B-8261-A043A2E08519}" srcOrd="0" destOrd="0" presId="urn:microsoft.com/office/officeart/2008/layout/BendingPictureCaption"/>
    <dgm:cxn modelId="{87C339BE-7ED8-43C6-ACFC-FD802877E5CF}" type="presParOf" srcId="{A58A7542-2C2D-4E6D-86D6-F43AC04D0105}" destId="{45669E1B-6ADF-4D5E-BA5C-C0A413D0BE9A}" srcOrd="1" destOrd="0" presId="urn:microsoft.com/office/officeart/2008/layout/BendingPictureCaption"/>
    <dgm:cxn modelId="{3D967F8F-22F7-4980-9EB3-DE607548BD87}" type="presParOf" srcId="{66777701-3249-472B-BB2F-6DD98C5B4489}" destId="{DD0744FC-9998-49CF-AF45-2A010D601232}" srcOrd="5" destOrd="0" presId="urn:microsoft.com/office/officeart/2008/layout/BendingPictureCaption"/>
    <dgm:cxn modelId="{EAEA81A7-F894-4A96-A9F5-766874F93215}" type="presParOf" srcId="{66777701-3249-472B-BB2F-6DD98C5B4489}" destId="{C98EAFF9-8A9B-495B-8E0E-69417132FFC0}" srcOrd="6" destOrd="0" presId="urn:microsoft.com/office/officeart/2008/layout/BendingPictureCaption"/>
    <dgm:cxn modelId="{3DD9005F-DDED-44C9-B40D-BC74CE14C44B}" type="presParOf" srcId="{C98EAFF9-8A9B-495B-8E0E-69417132FFC0}" destId="{7CB1FCEB-6E66-4B4B-BCB2-18A6E55539D1}" srcOrd="0" destOrd="0" presId="urn:microsoft.com/office/officeart/2008/layout/BendingPictureCaption"/>
    <dgm:cxn modelId="{3A60A614-FAC2-472D-97AF-A0A1DD34663B}" type="presParOf" srcId="{C98EAFF9-8A9B-495B-8E0E-69417132FFC0}" destId="{0EB92757-0BFA-4F9C-A8AD-7651C976CD6F}" srcOrd="1" destOrd="0" presId="urn:microsoft.com/office/officeart/2008/layout/BendingPictureCaption"/>
    <dgm:cxn modelId="{60EB05F8-2B64-43B6-815B-CBE42AE1ADA3}" type="presParOf" srcId="{66777701-3249-472B-BB2F-6DD98C5B4489}" destId="{6510D154-EFBF-424F-AA80-C98B7AF60F00}" srcOrd="7" destOrd="0" presId="urn:microsoft.com/office/officeart/2008/layout/BendingPictureCaption"/>
    <dgm:cxn modelId="{1B466A89-78AE-45C0-AD4D-7A092BCCE01D}" type="presParOf" srcId="{66777701-3249-472B-BB2F-6DD98C5B4489}" destId="{F2622685-5BEF-4B0C-8689-3F459A02D71A}" srcOrd="8" destOrd="0" presId="urn:microsoft.com/office/officeart/2008/layout/BendingPictureCaption"/>
    <dgm:cxn modelId="{AD4D9BE4-BDA3-42D2-8DB9-143479C90F36}" type="presParOf" srcId="{F2622685-5BEF-4B0C-8689-3F459A02D71A}" destId="{4BDF96ED-E02E-48D2-AFF8-E4600149D484}" srcOrd="0" destOrd="0" presId="urn:microsoft.com/office/officeart/2008/layout/BendingPictureCaption"/>
    <dgm:cxn modelId="{71638742-5F6E-4053-9545-63B4AC6B27DD}" type="presParOf" srcId="{F2622685-5BEF-4B0C-8689-3F459A02D71A}" destId="{E9052A1B-E22D-4DD1-AB48-E179CBB21094}"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4FC7A4D-1B8F-46E5-A52F-7EC232696F7B}" type="doc">
      <dgm:prSet loTypeId="urn:microsoft.com/office/officeart/2005/8/layout/hList7" loCatId="picture" qsTypeId="urn:microsoft.com/office/officeart/2005/8/quickstyle/simple1" qsCatId="simple" csTypeId="urn:microsoft.com/office/officeart/2005/8/colors/accent2_5" csCatId="accent2" phldr="1"/>
      <dgm:spPr/>
      <dgm:t>
        <a:bodyPr/>
        <a:lstStyle/>
        <a:p>
          <a:endParaRPr lang="en-US"/>
        </a:p>
      </dgm:t>
    </dgm:pt>
    <dgm:pt modelId="{83ABEE5C-AC05-4224-8A39-4565F35E8C8E}">
      <dgm:prSet phldrT="[Text]"/>
      <dgm:spPr/>
      <dgm:t>
        <a:bodyPr/>
        <a:lstStyle/>
        <a:p>
          <a:r>
            <a:rPr lang="en-US" dirty="0" smtClean="0">
              <a:latin typeface="Franklin Gothic Medium Cond" panose="020B0606030402020204" pitchFamily="34" charset="0"/>
            </a:rPr>
            <a:t>Taxation</a:t>
          </a:r>
          <a:endParaRPr lang="en-US" dirty="0">
            <a:latin typeface="Franklin Gothic Medium Cond" panose="020B0606030402020204" pitchFamily="34" charset="0"/>
          </a:endParaRPr>
        </a:p>
      </dgm:t>
    </dgm:pt>
    <dgm:pt modelId="{1BED6A2E-5C6F-42FD-B811-53F94873FCCE}" type="parTrans" cxnId="{28B4DA68-AF31-4232-BED9-2C71AC3A93BD}">
      <dgm:prSet/>
      <dgm:spPr/>
      <dgm:t>
        <a:bodyPr/>
        <a:lstStyle/>
        <a:p>
          <a:endParaRPr lang="en-US"/>
        </a:p>
      </dgm:t>
    </dgm:pt>
    <dgm:pt modelId="{D74D4ECE-FB7D-4522-9470-AF56D7FEF883}" type="sibTrans" cxnId="{28B4DA68-AF31-4232-BED9-2C71AC3A93BD}">
      <dgm:prSet/>
      <dgm:spPr/>
      <dgm:t>
        <a:bodyPr/>
        <a:lstStyle/>
        <a:p>
          <a:endParaRPr lang="en-US"/>
        </a:p>
      </dgm:t>
    </dgm:pt>
    <dgm:pt modelId="{66874E69-D1D8-4DB4-AA44-22BFB35D3FC5}">
      <dgm:prSet phldrT="[Text]"/>
      <dgm:spPr/>
      <dgm:t>
        <a:bodyPr/>
        <a:lstStyle/>
        <a:p>
          <a:r>
            <a:rPr lang="en-US" dirty="0" smtClean="0">
              <a:latin typeface="Franklin Gothic Medium Cond" panose="020B0606030402020204" pitchFamily="34" charset="0"/>
            </a:rPr>
            <a:t>Budget 2015</a:t>
          </a:r>
          <a:endParaRPr lang="en-US" dirty="0">
            <a:latin typeface="Franklin Gothic Medium Cond" panose="020B0606030402020204" pitchFamily="34" charset="0"/>
          </a:endParaRPr>
        </a:p>
      </dgm:t>
    </dgm:pt>
    <dgm:pt modelId="{4BD4275D-0819-461E-A0E2-F7A8A2855B6A}" type="parTrans" cxnId="{8456E877-81BE-4AE1-9874-F9796C7CA846}">
      <dgm:prSet/>
      <dgm:spPr/>
      <dgm:t>
        <a:bodyPr/>
        <a:lstStyle/>
        <a:p>
          <a:endParaRPr lang="en-US"/>
        </a:p>
      </dgm:t>
    </dgm:pt>
    <dgm:pt modelId="{72B71B70-E19A-40D6-A4F3-7EC0F50E20EF}" type="sibTrans" cxnId="{8456E877-81BE-4AE1-9874-F9796C7CA846}">
      <dgm:prSet/>
      <dgm:spPr/>
      <dgm:t>
        <a:bodyPr/>
        <a:lstStyle/>
        <a:p>
          <a:endParaRPr lang="en-US"/>
        </a:p>
      </dgm:t>
    </dgm:pt>
    <dgm:pt modelId="{F09F9786-38D5-4291-8B7E-AF2C01D91307}">
      <dgm:prSet phldrT="[Text]"/>
      <dgm:spPr/>
      <dgm:t>
        <a:bodyPr/>
        <a:lstStyle/>
        <a:p>
          <a:r>
            <a:rPr lang="en-US" dirty="0" smtClean="0">
              <a:latin typeface="Franklin Gothic Medium Cond" panose="020B0606030402020204" pitchFamily="34" charset="0"/>
            </a:rPr>
            <a:t>NAPCC</a:t>
          </a:r>
          <a:endParaRPr lang="en-US" dirty="0">
            <a:latin typeface="Franklin Gothic Medium Cond" panose="020B0606030402020204" pitchFamily="34" charset="0"/>
          </a:endParaRPr>
        </a:p>
      </dgm:t>
    </dgm:pt>
    <dgm:pt modelId="{27B003BF-402E-4D3F-AE00-828C7B1FB9FE}" type="parTrans" cxnId="{117D7D17-1735-483F-84BA-AEDB3EB8634D}">
      <dgm:prSet/>
      <dgm:spPr/>
      <dgm:t>
        <a:bodyPr/>
        <a:lstStyle/>
        <a:p>
          <a:endParaRPr lang="en-US"/>
        </a:p>
      </dgm:t>
    </dgm:pt>
    <dgm:pt modelId="{AAE5B735-D49C-428B-8EE9-E97CEF08CC18}" type="sibTrans" cxnId="{117D7D17-1735-483F-84BA-AEDB3EB8634D}">
      <dgm:prSet/>
      <dgm:spPr/>
      <dgm:t>
        <a:bodyPr/>
        <a:lstStyle/>
        <a:p>
          <a:endParaRPr lang="en-US"/>
        </a:p>
      </dgm:t>
    </dgm:pt>
    <dgm:pt modelId="{B6FD41CC-9981-482D-A004-788B0E26B127}">
      <dgm:prSet phldrT="[Text]"/>
      <dgm:spPr/>
      <dgm:t>
        <a:bodyPr/>
        <a:lstStyle/>
        <a:p>
          <a:r>
            <a:rPr lang="en-US" dirty="0" smtClean="0">
              <a:latin typeface="Franklin Gothic Medium Cond" panose="020B0606030402020204" pitchFamily="34" charset="0"/>
            </a:rPr>
            <a:t>Nehru</a:t>
          </a:r>
          <a:endParaRPr lang="en-US" dirty="0">
            <a:latin typeface="Franklin Gothic Medium Cond" panose="020B0606030402020204" pitchFamily="34" charset="0"/>
          </a:endParaRPr>
        </a:p>
      </dgm:t>
    </dgm:pt>
    <dgm:pt modelId="{C6AC0BEC-123B-4758-8A6D-B9E290499654}" type="parTrans" cxnId="{525F23DC-8B1C-427F-98BA-9DEE16D3D7DD}">
      <dgm:prSet/>
      <dgm:spPr/>
      <dgm:t>
        <a:bodyPr/>
        <a:lstStyle/>
        <a:p>
          <a:endParaRPr lang="en-US"/>
        </a:p>
      </dgm:t>
    </dgm:pt>
    <dgm:pt modelId="{247169FA-F732-4ADD-B4CD-F50CA2BA5E84}" type="sibTrans" cxnId="{525F23DC-8B1C-427F-98BA-9DEE16D3D7DD}">
      <dgm:prSet/>
      <dgm:spPr/>
      <dgm:t>
        <a:bodyPr/>
        <a:lstStyle/>
        <a:p>
          <a:endParaRPr lang="en-US"/>
        </a:p>
      </dgm:t>
    </dgm:pt>
    <dgm:pt modelId="{EB0B585F-730F-4F85-8A20-83E5912EB03F}">
      <dgm:prSet phldrT="[Text]"/>
      <dgm:spPr/>
      <dgm:t>
        <a:bodyPr/>
        <a:lstStyle/>
        <a:p>
          <a:r>
            <a:rPr lang="en-US" dirty="0" smtClean="0">
              <a:latin typeface="Franklin Gothic Medium Cond" panose="020B0606030402020204" pitchFamily="34" charset="0"/>
            </a:rPr>
            <a:t>Funds</a:t>
          </a:r>
          <a:endParaRPr lang="en-US" dirty="0">
            <a:latin typeface="Franklin Gothic Medium Cond" panose="020B0606030402020204" pitchFamily="34" charset="0"/>
          </a:endParaRPr>
        </a:p>
      </dgm:t>
    </dgm:pt>
    <dgm:pt modelId="{3E3D7148-40C3-4E6D-92ED-C85B8A63BCDB}" type="parTrans" cxnId="{1859FDEE-333E-4F05-9D0C-1A29E976EB1D}">
      <dgm:prSet/>
      <dgm:spPr/>
      <dgm:t>
        <a:bodyPr/>
        <a:lstStyle/>
        <a:p>
          <a:endParaRPr lang="en-US"/>
        </a:p>
      </dgm:t>
    </dgm:pt>
    <dgm:pt modelId="{D139BC87-1E6E-49D4-B313-5C394CF8B23D}" type="sibTrans" cxnId="{1859FDEE-333E-4F05-9D0C-1A29E976EB1D}">
      <dgm:prSet/>
      <dgm:spPr/>
      <dgm:t>
        <a:bodyPr/>
        <a:lstStyle/>
        <a:p>
          <a:endParaRPr lang="en-US"/>
        </a:p>
      </dgm:t>
    </dgm:pt>
    <dgm:pt modelId="{69832213-2A25-4B6A-B6C5-8EFADDE7C2B5}">
      <dgm:prSet phldrT="[Text]"/>
      <dgm:spPr/>
      <dgm:t>
        <a:bodyPr/>
        <a:lstStyle/>
        <a:p>
          <a:r>
            <a:rPr lang="en-US" dirty="0" smtClean="0">
              <a:latin typeface="Franklin Gothic Medium Cond" panose="020B0606030402020204" pitchFamily="34" charset="0"/>
            </a:rPr>
            <a:t>New funds</a:t>
          </a:r>
          <a:endParaRPr lang="en-US" dirty="0">
            <a:latin typeface="Franklin Gothic Medium Cond" panose="020B0606030402020204" pitchFamily="34" charset="0"/>
          </a:endParaRPr>
        </a:p>
      </dgm:t>
    </dgm:pt>
    <dgm:pt modelId="{87E0B318-4B6F-447A-A19A-5927D29FB6FD}" type="parTrans" cxnId="{9F3E2200-0281-460F-ABF5-2E02DF63A652}">
      <dgm:prSet/>
      <dgm:spPr/>
      <dgm:t>
        <a:bodyPr/>
        <a:lstStyle/>
        <a:p>
          <a:endParaRPr lang="en-US"/>
        </a:p>
      </dgm:t>
    </dgm:pt>
    <dgm:pt modelId="{99C227F2-887B-4E9B-A842-C18317A04356}" type="sibTrans" cxnId="{9F3E2200-0281-460F-ABF5-2E02DF63A652}">
      <dgm:prSet/>
      <dgm:spPr/>
      <dgm:t>
        <a:bodyPr/>
        <a:lstStyle/>
        <a:p>
          <a:endParaRPr lang="en-US"/>
        </a:p>
      </dgm:t>
    </dgm:pt>
    <dgm:pt modelId="{33BBF4F5-2848-4F47-A7A5-6E323BA99532}">
      <dgm:prSet phldrT="[Text]"/>
      <dgm:spPr/>
      <dgm:t>
        <a:bodyPr/>
        <a:lstStyle/>
        <a:p>
          <a:r>
            <a:rPr lang="en-US" smtClean="0">
              <a:latin typeface="Franklin Gothic Medium Cond" panose="020B0606030402020204" pitchFamily="34" charset="0"/>
            </a:rPr>
            <a:t>Coal </a:t>
          </a:r>
          <a:r>
            <a:rPr lang="en-US" dirty="0" err="1" smtClean="0">
              <a:latin typeface="Franklin Gothic Medium Cond" panose="020B0606030402020204" pitchFamily="34" charset="0"/>
            </a:rPr>
            <a:t>Cess</a:t>
          </a:r>
          <a:endParaRPr lang="en-US" dirty="0">
            <a:latin typeface="Franklin Gothic Medium Cond" panose="020B0606030402020204" pitchFamily="34" charset="0"/>
          </a:endParaRPr>
        </a:p>
      </dgm:t>
    </dgm:pt>
    <dgm:pt modelId="{F2651EEF-9C3A-46B8-A884-81C9C60BE048}" type="parTrans" cxnId="{1067B74B-2F32-445E-8609-5F5C4697144A}">
      <dgm:prSet/>
      <dgm:spPr/>
      <dgm:t>
        <a:bodyPr/>
        <a:lstStyle/>
        <a:p>
          <a:endParaRPr lang="en-US"/>
        </a:p>
      </dgm:t>
    </dgm:pt>
    <dgm:pt modelId="{C759FC39-8236-43E2-9D37-1F74BFED68C1}" type="sibTrans" cxnId="{1067B74B-2F32-445E-8609-5F5C4697144A}">
      <dgm:prSet/>
      <dgm:spPr/>
      <dgm:t>
        <a:bodyPr/>
        <a:lstStyle/>
        <a:p>
          <a:endParaRPr lang="en-US"/>
        </a:p>
      </dgm:t>
    </dgm:pt>
    <dgm:pt modelId="{834D998E-9972-4AC6-8F59-9E41CFD4E423}">
      <dgm:prSet phldrT="[Text]"/>
      <dgm:spPr/>
      <dgm:t>
        <a:bodyPr/>
        <a:lstStyle/>
        <a:p>
          <a:r>
            <a:rPr lang="en-US" smtClean="0">
              <a:latin typeface="Franklin Gothic Medium Cond" panose="020B0606030402020204" pitchFamily="34" charset="0"/>
            </a:rPr>
            <a:t>PAT</a:t>
          </a:r>
          <a:endParaRPr lang="en-US" dirty="0">
            <a:latin typeface="Franklin Gothic Medium Cond" panose="020B0606030402020204" pitchFamily="34" charset="0"/>
          </a:endParaRPr>
        </a:p>
      </dgm:t>
    </dgm:pt>
    <dgm:pt modelId="{5913B6A1-2E36-448B-B56D-37F2F99D6FAD}" type="parTrans" cxnId="{D0885943-5BD9-4FBD-A5BE-1F6979972290}">
      <dgm:prSet/>
      <dgm:spPr/>
      <dgm:t>
        <a:bodyPr/>
        <a:lstStyle/>
        <a:p>
          <a:endParaRPr lang="en-US"/>
        </a:p>
      </dgm:t>
    </dgm:pt>
    <dgm:pt modelId="{2F3938E4-7357-4401-BE69-D835E3518AB3}" type="sibTrans" cxnId="{D0885943-5BD9-4FBD-A5BE-1F6979972290}">
      <dgm:prSet/>
      <dgm:spPr/>
      <dgm:t>
        <a:bodyPr/>
        <a:lstStyle/>
        <a:p>
          <a:endParaRPr lang="en-US"/>
        </a:p>
      </dgm:t>
    </dgm:pt>
    <dgm:pt modelId="{9BA31085-5057-4F55-99B4-6EA47E415A00}">
      <dgm:prSet phldrT="[Text]"/>
      <dgm:spPr/>
      <dgm:t>
        <a:bodyPr/>
        <a:lstStyle/>
        <a:p>
          <a:r>
            <a:rPr lang="en-US" dirty="0" smtClean="0">
              <a:latin typeface="Franklin Gothic Medium Cond" panose="020B0606030402020204" pitchFamily="34" charset="0"/>
            </a:rPr>
            <a:t>Misc.</a:t>
          </a:r>
          <a:endParaRPr lang="en-US" dirty="0">
            <a:latin typeface="Franklin Gothic Medium Cond" panose="020B0606030402020204" pitchFamily="34" charset="0"/>
          </a:endParaRPr>
        </a:p>
      </dgm:t>
    </dgm:pt>
    <dgm:pt modelId="{90949C02-CC38-4F78-9535-0CA55F14DCDA}" type="parTrans" cxnId="{A35421E1-83EB-42F1-9C04-5D239323A455}">
      <dgm:prSet/>
      <dgm:spPr/>
      <dgm:t>
        <a:bodyPr/>
        <a:lstStyle/>
        <a:p>
          <a:endParaRPr lang="en-US"/>
        </a:p>
      </dgm:t>
    </dgm:pt>
    <dgm:pt modelId="{82FA8A48-BCA3-48F7-A9B8-A7301A0C95F9}" type="sibTrans" cxnId="{A35421E1-83EB-42F1-9C04-5D239323A455}">
      <dgm:prSet/>
      <dgm:spPr/>
      <dgm:t>
        <a:bodyPr/>
        <a:lstStyle/>
        <a:p>
          <a:endParaRPr lang="en-US"/>
        </a:p>
      </dgm:t>
    </dgm:pt>
    <dgm:pt modelId="{8CCAD4CB-A86D-4062-8391-486CB9B9F101}">
      <dgm:prSet phldrT="[Text]"/>
      <dgm:spPr/>
      <dgm:t>
        <a:bodyPr/>
        <a:lstStyle/>
        <a:p>
          <a:r>
            <a:rPr lang="en-US" dirty="0" smtClean="0">
              <a:latin typeface="Franklin Gothic Medium Cond" panose="020B0606030402020204" pitchFamily="34" charset="0"/>
            </a:rPr>
            <a:t>CAMPA</a:t>
          </a:r>
          <a:endParaRPr lang="en-US" dirty="0">
            <a:latin typeface="Franklin Gothic Medium Cond" panose="020B0606030402020204" pitchFamily="34" charset="0"/>
          </a:endParaRPr>
        </a:p>
      </dgm:t>
    </dgm:pt>
    <dgm:pt modelId="{8D49D723-E62E-4E29-BB92-8E06F11A5EAC}" type="parTrans" cxnId="{D3060CBA-0FA1-4598-9E36-8D70E58728E9}">
      <dgm:prSet/>
      <dgm:spPr/>
      <dgm:t>
        <a:bodyPr/>
        <a:lstStyle/>
        <a:p>
          <a:endParaRPr lang="en-US"/>
        </a:p>
      </dgm:t>
    </dgm:pt>
    <dgm:pt modelId="{8A4A27B2-D3D4-4344-B361-A9B71DFE9C8C}" type="sibTrans" cxnId="{D3060CBA-0FA1-4598-9E36-8D70E58728E9}">
      <dgm:prSet/>
      <dgm:spPr/>
      <dgm:t>
        <a:bodyPr/>
        <a:lstStyle/>
        <a:p>
          <a:endParaRPr lang="en-US"/>
        </a:p>
      </dgm:t>
    </dgm:pt>
    <dgm:pt modelId="{A828B249-D0E4-4D98-B9B8-F09FFE123CC3}">
      <dgm:prSet phldrT="[Text]"/>
      <dgm:spPr/>
      <dgm:t>
        <a:bodyPr/>
        <a:lstStyle/>
        <a:p>
          <a:r>
            <a:rPr lang="en-US" dirty="0" smtClean="0">
              <a:latin typeface="Franklin Gothic Medium Cond" panose="020B0606030402020204" pitchFamily="34" charset="0"/>
            </a:rPr>
            <a:t>PSL</a:t>
          </a:r>
          <a:endParaRPr lang="en-US" dirty="0">
            <a:latin typeface="Franklin Gothic Medium Cond" panose="020B0606030402020204" pitchFamily="34" charset="0"/>
          </a:endParaRPr>
        </a:p>
      </dgm:t>
    </dgm:pt>
    <dgm:pt modelId="{377A2AA8-653B-4ED0-8BA6-384D0D23F4F6}" type="parTrans" cxnId="{84C42DB6-1D2F-4B6C-A240-01D5BC4D94E8}">
      <dgm:prSet/>
      <dgm:spPr/>
      <dgm:t>
        <a:bodyPr/>
        <a:lstStyle/>
        <a:p>
          <a:endParaRPr lang="en-US"/>
        </a:p>
      </dgm:t>
    </dgm:pt>
    <dgm:pt modelId="{09447CCE-CC91-4C13-ACDE-5182ABCDCFBC}" type="sibTrans" cxnId="{84C42DB6-1D2F-4B6C-A240-01D5BC4D94E8}">
      <dgm:prSet/>
      <dgm:spPr/>
      <dgm:t>
        <a:bodyPr/>
        <a:lstStyle/>
        <a:p>
          <a:endParaRPr lang="en-US"/>
        </a:p>
      </dgm:t>
    </dgm:pt>
    <dgm:pt modelId="{A1E34F18-399B-4818-B755-B4F49D136DDC}" type="pres">
      <dgm:prSet presAssocID="{44FC7A4D-1B8F-46E5-A52F-7EC232696F7B}" presName="Name0" presStyleCnt="0">
        <dgm:presLayoutVars>
          <dgm:dir/>
          <dgm:resizeHandles val="exact"/>
        </dgm:presLayoutVars>
      </dgm:prSet>
      <dgm:spPr/>
      <dgm:t>
        <a:bodyPr/>
        <a:lstStyle/>
        <a:p>
          <a:endParaRPr lang="en-US"/>
        </a:p>
      </dgm:t>
    </dgm:pt>
    <dgm:pt modelId="{41EC4401-F6C3-49C4-926A-D1F08E2AF99B}" type="pres">
      <dgm:prSet presAssocID="{44FC7A4D-1B8F-46E5-A52F-7EC232696F7B}" presName="fgShape" presStyleLbl="fgShp" presStyleIdx="0" presStyleCnt="1"/>
      <dgm:spPr/>
    </dgm:pt>
    <dgm:pt modelId="{18EAB8A9-8AEA-4C11-B129-1EC1651CB15F}" type="pres">
      <dgm:prSet presAssocID="{44FC7A4D-1B8F-46E5-A52F-7EC232696F7B}" presName="linComp" presStyleCnt="0"/>
      <dgm:spPr/>
    </dgm:pt>
    <dgm:pt modelId="{CAED71A5-2259-46FF-A6EF-F074805E6A96}" type="pres">
      <dgm:prSet presAssocID="{83ABEE5C-AC05-4224-8A39-4565F35E8C8E}" presName="compNode" presStyleCnt="0"/>
      <dgm:spPr/>
    </dgm:pt>
    <dgm:pt modelId="{D4B8F8A3-F083-4D74-88EB-20CC8E799C9C}" type="pres">
      <dgm:prSet presAssocID="{83ABEE5C-AC05-4224-8A39-4565F35E8C8E}" presName="bkgdShape" presStyleLbl="node1" presStyleIdx="0" presStyleCnt="4"/>
      <dgm:spPr/>
      <dgm:t>
        <a:bodyPr/>
        <a:lstStyle/>
        <a:p>
          <a:endParaRPr lang="en-US"/>
        </a:p>
      </dgm:t>
    </dgm:pt>
    <dgm:pt modelId="{E33EC9F6-1723-4ECD-AC23-63F98BDD4128}" type="pres">
      <dgm:prSet presAssocID="{83ABEE5C-AC05-4224-8A39-4565F35E8C8E}" presName="nodeTx" presStyleLbl="node1" presStyleIdx="0" presStyleCnt="4">
        <dgm:presLayoutVars>
          <dgm:bulletEnabled val="1"/>
        </dgm:presLayoutVars>
      </dgm:prSet>
      <dgm:spPr/>
      <dgm:t>
        <a:bodyPr/>
        <a:lstStyle/>
        <a:p>
          <a:endParaRPr lang="en-US"/>
        </a:p>
      </dgm:t>
    </dgm:pt>
    <dgm:pt modelId="{E18DF82D-5090-4072-9AB9-BEEC647E0598}" type="pres">
      <dgm:prSet presAssocID="{83ABEE5C-AC05-4224-8A39-4565F35E8C8E}" presName="invisiNode" presStyleLbl="node1" presStyleIdx="0" presStyleCnt="4"/>
      <dgm:spPr/>
    </dgm:pt>
    <dgm:pt modelId="{D0870AFF-88C2-4699-92A2-631353D586FD}" type="pres">
      <dgm:prSet presAssocID="{83ABEE5C-AC05-4224-8A39-4565F35E8C8E}" presName="imagNode" presStyleLbl="fgImgPlace1" presStyleIdx="0" presStyleCnt="4"/>
      <dgm:spPr>
        <a:blipFill rotWithShape="1">
          <a:blip xmlns:r="http://schemas.openxmlformats.org/officeDocument/2006/relationships" r:embed="rId1"/>
          <a:stretch>
            <a:fillRect/>
          </a:stretch>
        </a:blipFill>
      </dgm:spPr>
    </dgm:pt>
    <dgm:pt modelId="{AF22EA49-1D7A-4DB9-90FE-48A05A8F3233}" type="pres">
      <dgm:prSet presAssocID="{D74D4ECE-FB7D-4522-9470-AF56D7FEF883}" presName="sibTrans" presStyleLbl="sibTrans2D1" presStyleIdx="0" presStyleCnt="0"/>
      <dgm:spPr/>
      <dgm:t>
        <a:bodyPr/>
        <a:lstStyle/>
        <a:p>
          <a:endParaRPr lang="en-US"/>
        </a:p>
      </dgm:t>
    </dgm:pt>
    <dgm:pt modelId="{12A1E617-8330-4963-A303-D1F0C2794B42}" type="pres">
      <dgm:prSet presAssocID="{F09F9786-38D5-4291-8B7E-AF2C01D91307}" presName="compNode" presStyleCnt="0"/>
      <dgm:spPr/>
    </dgm:pt>
    <dgm:pt modelId="{13A17705-C15B-4EED-A853-5109B7E9743B}" type="pres">
      <dgm:prSet presAssocID="{F09F9786-38D5-4291-8B7E-AF2C01D91307}" presName="bkgdShape" presStyleLbl="node1" presStyleIdx="1" presStyleCnt="4"/>
      <dgm:spPr/>
      <dgm:t>
        <a:bodyPr/>
        <a:lstStyle/>
        <a:p>
          <a:endParaRPr lang="en-US"/>
        </a:p>
      </dgm:t>
    </dgm:pt>
    <dgm:pt modelId="{1AC3F3E8-1787-4B68-84C4-8F203BD0DC72}" type="pres">
      <dgm:prSet presAssocID="{F09F9786-38D5-4291-8B7E-AF2C01D91307}" presName="nodeTx" presStyleLbl="node1" presStyleIdx="1" presStyleCnt="4">
        <dgm:presLayoutVars>
          <dgm:bulletEnabled val="1"/>
        </dgm:presLayoutVars>
      </dgm:prSet>
      <dgm:spPr/>
      <dgm:t>
        <a:bodyPr/>
        <a:lstStyle/>
        <a:p>
          <a:endParaRPr lang="en-US"/>
        </a:p>
      </dgm:t>
    </dgm:pt>
    <dgm:pt modelId="{E7721F70-F570-43CC-B8E0-FD3229145531}" type="pres">
      <dgm:prSet presAssocID="{F09F9786-38D5-4291-8B7E-AF2C01D91307}" presName="invisiNode" presStyleLbl="node1" presStyleIdx="1" presStyleCnt="4"/>
      <dgm:spPr/>
    </dgm:pt>
    <dgm:pt modelId="{D477120E-23E9-4635-9DC6-5D621D198D58}" type="pres">
      <dgm:prSet presAssocID="{F09F9786-38D5-4291-8B7E-AF2C01D91307}" presName="imagNode"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CAD390A2-DD42-4B02-964D-1E3C8FD11DF3}" type="pres">
      <dgm:prSet presAssocID="{AAE5B735-D49C-428B-8EE9-E97CEF08CC18}" presName="sibTrans" presStyleLbl="sibTrans2D1" presStyleIdx="0" presStyleCnt="0"/>
      <dgm:spPr/>
      <dgm:t>
        <a:bodyPr/>
        <a:lstStyle/>
        <a:p>
          <a:endParaRPr lang="en-US"/>
        </a:p>
      </dgm:t>
    </dgm:pt>
    <dgm:pt modelId="{C563CF78-4B7A-4D47-980D-81D3A002173C}" type="pres">
      <dgm:prSet presAssocID="{EB0B585F-730F-4F85-8A20-83E5912EB03F}" presName="compNode" presStyleCnt="0"/>
      <dgm:spPr/>
    </dgm:pt>
    <dgm:pt modelId="{7E329752-3F99-4FEC-BDEA-B84B56F481F4}" type="pres">
      <dgm:prSet presAssocID="{EB0B585F-730F-4F85-8A20-83E5912EB03F}" presName="bkgdShape" presStyleLbl="node1" presStyleIdx="2" presStyleCnt="4"/>
      <dgm:spPr/>
      <dgm:t>
        <a:bodyPr/>
        <a:lstStyle/>
        <a:p>
          <a:endParaRPr lang="en-US"/>
        </a:p>
      </dgm:t>
    </dgm:pt>
    <dgm:pt modelId="{A064136D-C1DE-4614-BC5A-0BCA521E19C1}" type="pres">
      <dgm:prSet presAssocID="{EB0B585F-730F-4F85-8A20-83E5912EB03F}" presName="nodeTx" presStyleLbl="node1" presStyleIdx="2" presStyleCnt="4">
        <dgm:presLayoutVars>
          <dgm:bulletEnabled val="1"/>
        </dgm:presLayoutVars>
      </dgm:prSet>
      <dgm:spPr/>
      <dgm:t>
        <a:bodyPr/>
        <a:lstStyle/>
        <a:p>
          <a:endParaRPr lang="en-US"/>
        </a:p>
      </dgm:t>
    </dgm:pt>
    <dgm:pt modelId="{8BC044B6-6770-4A6D-9B56-8F2D8DAC88A5}" type="pres">
      <dgm:prSet presAssocID="{EB0B585F-730F-4F85-8A20-83E5912EB03F}" presName="invisiNode" presStyleLbl="node1" presStyleIdx="2" presStyleCnt="4"/>
      <dgm:spPr/>
    </dgm:pt>
    <dgm:pt modelId="{1879025A-C8D3-47A6-8B85-93818B573718}" type="pres">
      <dgm:prSet presAssocID="{EB0B585F-730F-4F85-8A20-83E5912EB03F}" presName="imagNode" presStyleLbl="fgImgPlace1" presStyleIdx="2" presStyleCnt="4"/>
      <dgm:spPr>
        <a:blipFill rotWithShape="1">
          <a:blip xmlns:r="http://schemas.openxmlformats.org/officeDocument/2006/relationships" r:embed="rId3"/>
          <a:stretch>
            <a:fillRect/>
          </a:stretch>
        </a:blipFill>
      </dgm:spPr>
    </dgm:pt>
    <dgm:pt modelId="{8BBB2292-BFEA-4568-A034-42C3BB500877}" type="pres">
      <dgm:prSet presAssocID="{D139BC87-1E6E-49D4-B313-5C394CF8B23D}" presName="sibTrans" presStyleLbl="sibTrans2D1" presStyleIdx="0" presStyleCnt="0"/>
      <dgm:spPr/>
      <dgm:t>
        <a:bodyPr/>
        <a:lstStyle/>
        <a:p>
          <a:endParaRPr lang="en-US"/>
        </a:p>
      </dgm:t>
    </dgm:pt>
    <dgm:pt modelId="{68B3707E-B6BF-4821-80EC-1B1D211825FA}" type="pres">
      <dgm:prSet presAssocID="{9BA31085-5057-4F55-99B4-6EA47E415A00}" presName="compNode" presStyleCnt="0"/>
      <dgm:spPr/>
    </dgm:pt>
    <dgm:pt modelId="{35AB56F9-5FB0-4A2C-B1D0-2F6056A1D239}" type="pres">
      <dgm:prSet presAssocID="{9BA31085-5057-4F55-99B4-6EA47E415A00}" presName="bkgdShape" presStyleLbl="node1" presStyleIdx="3" presStyleCnt="4"/>
      <dgm:spPr/>
      <dgm:t>
        <a:bodyPr/>
        <a:lstStyle/>
        <a:p>
          <a:endParaRPr lang="en-US"/>
        </a:p>
      </dgm:t>
    </dgm:pt>
    <dgm:pt modelId="{C72B584B-A2DA-496F-9AB3-1FAF42C3056D}" type="pres">
      <dgm:prSet presAssocID="{9BA31085-5057-4F55-99B4-6EA47E415A00}" presName="nodeTx" presStyleLbl="node1" presStyleIdx="3" presStyleCnt="4">
        <dgm:presLayoutVars>
          <dgm:bulletEnabled val="1"/>
        </dgm:presLayoutVars>
      </dgm:prSet>
      <dgm:spPr/>
      <dgm:t>
        <a:bodyPr/>
        <a:lstStyle/>
        <a:p>
          <a:endParaRPr lang="en-US"/>
        </a:p>
      </dgm:t>
    </dgm:pt>
    <dgm:pt modelId="{54446935-3ADD-41B7-A59F-2E4657539382}" type="pres">
      <dgm:prSet presAssocID="{9BA31085-5057-4F55-99B4-6EA47E415A00}" presName="invisiNode" presStyleLbl="node1" presStyleIdx="3" presStyleCnt="4"/>
      <dgm:spPr/>
    </dgm:pt>
    <dgm:pt modelId="{1B3785E5-7CA9-4578-B4A6-845592437FED}" type="pres">
      <dgm:prSet presAssocID="{9BA31085-5057-4F55-99B4-6EA47E415A00}" presName="imagNode" presStyleLbl="fgImgPlace1" presStyleIdx="3" presStyleCnt="4" custScaleX="119056"/>
      <dgm:spPr>
        <a:blipFill rotWithShape="1">
          <a:blip xmlns:r="http://schemas.openxmlformats.org/officeDocument/2006/relationships" r:embed="rId4"/>
          <a:stretch>
            <a:fillRect/>
          </a:stretch>
        </a:blipFill>
      </dgm:spPr>
    </dgm:pt>
  </dgm:ptLst>
  <dgm:cxnLst>
    <dgm:cxn modelId="{7A14A7F3-2D0E-4D8E-BD78-DA58D5B4B039}" type="presOf" srcId="{F09F9786-38D5-4291-8B7E-AF2C01D91307}" destId="{13A17705-C15B-4EED-A853-5109B7E9743B}" srcOrd="0" destOrd="0" presId="urn:microsoft.com/office/officeart/2005/8/layout/hList7"/>
    <dgm:cxn modelId="{687D62F7-C64C-4332-A602-039AE26737C6}" type="presOf" srcId="{AAE5B735-D49C-428B-8EE9-E97CEF08CC18}" destId="{CAD390A2-DD42-4B02-964D-1E3C8FD11DF3}" srcOrd="0" destOrd="0" presId="urn:microsoft.com/office/officeart/2005/8/layout/hList7"/>
    <dgm:cxn modelId="{C0DF7898-2D0D-4D68-AA4E-B222D02D1491}" type="presOf" srcId="{69832213-2A25-4B6A-B6C5-8EFADDE7C2B5}" destId="{7E329752-3F99-4FEC-BDEA-B84B56F481F4}" srcOrd="0" destOrd="1" presId="urn:microsoft.com/office/officeart/2005/8/layout/hList7"/>
    <dgm:cxn modelId="{AD55AC48-EC56-4946-B6F1-C438DE6E7665}" type="presOf" srcId="{B6FD41CC-9981-482D-A004-788B0E26B127}" destId="{13A17705-C15B-4EED-A853-5109B7E9743B}" srcOrd="0" destOrd="1" presId="urn:microsoft.com/office/officeart/2005/8/layout/hList7"/>
    <dgm:cxn modelId="{9F3E2200-0281-460F-ABF5-2E02DF63A652}" srcId="{EB0B585F-730F-4F85-8A20-83E5912EB03F}" destId="{69832213-2A25-4B6A-B6C5-8EFADDE7C2B5}" srcOrd="0" destOrd="0" parTransId="{87E0B318-4B6F-447A-A19A-5927D29FB6FD}" sibTransId="{99C227F2-887B-4E9B-A842-C18317A04356}"/>
    <dgm:cxn modelId="{117D7D17-1735-483F-84BA-AEDB3EB8634D}" srcId="{44FC7A4D-1B8F-46E5-A52F-7EC232696F7B}" destId="{F09F9786-38D5-4291-8B7E-AF2C01D91307}" srcOrd="1" destOrd="0" parTransId="{27B003BF-402E-4D3F-AE00-828C7B1FB9FE}" sibTransId="{AAE5B735-D49C-428B-8EE9-E97CEF08CC18}"/>
    <dgm:cxn modelId="{5DBDE2A8-8F0D-4B17-B524-7857E2E0C8D4}" type="presOf" srcId="{69832213-2A25-4B6A-B6C5-8EFADDE7C2B5}" destId="{A064136D-C1DE-4614-BC5A-0BCA521E19C1}" srcOrd="1" destOrd="1" presId="urn:microsoft.com/office/officeart/2005/8/layout/hList7"/>
    <dgm:cxn modelId="{8E8DF115-CD8E-4692-8E07-3CCE775BC48E}" type="presOf" srcId="{83ABEE5C-AC05-4224-8A39-4565F35E8C8E}" destId="{E33EC9F6-1723-4ECD-AC23-63F98BDD4128}" srcOrd="1" destOrd="0" presId="urn:microsoft.com/office/officeart/2005/8/layout/hList7"/>
    <dgm:cxn modelId="{C0DB5B93-7CD0-49F6-AA7C-64249902CB22}" type="presOf" srcId="{D139BC87-1E6E-49D4-B313-5C394CF8B23D}" destId="{8BBB2292-BFEA-4568-A034-42C3BB500877}" srcOrd="0" destOrd="0" presId="urn:microsoft.com/office/officeart/2005/8/layout/hList7"/>
    <dgm:cxn modelId="{525F23DC-8B1C-427F-98BA-9DEE16D3D7DD}" srcId="{F09F9786-38D5-4291-8B7E-AF2C01D91307}" destId="{B6FD41CC-9981-482D-A004-788B0E26B127}" srcOrd="0" destOrd="0" parTransId="{C6AC0BEC-123B-4758-8A6D-B9E290499654}" sibTransId="{247169FA-F732-4ADD-B4CD-F50CA2BA5E84}"/>
    <dgm:cxn modelId="{1067B74B-2F32-445E-8609-5F5C4697144A}" srcId="{83ABEE5C-AC05-4224-8A39-4565F35E8C8E}" destId="{33BBF4F5-2848-4F47-A7A5-6E323BA99532}" srcOrd="1" destOrd="0" parTransId="{F2651EEF-9C3A-46B8-A884-81C9C60BE048}" sibTransId="{C759FC39-8236-43E2-9D37-1F74BFED68C1}"/>
    <dgm:cxn modelId="{FC925B0E-427A-4E45-8BDB-B81BD3AC5DA0}" type="presOf" srcId="{44FC7A4D-1B8F-46E5-A52F-7EC232696F7B}" destId="{A1E34F18-399B-4818-B755-B4F49D136DDC}" srcOrd="0" destOrd="0" presId="urn:microsoft.com/office/officeart/2005/8/layout/hList7"/>
    <dgm:cxn modelId="{43CD22F1-6D9E-4750-ADA9-8E12E2F269FE}" type="presOf" srcId="{D74D4ECE-FB7D-4522-9470-AF56D7FEF883}" destId="{AF22EA49-1D7A-4DB9-90FE-48A05A8F3233}" srcOrd="0" destOrd="0" presId="urn:microsoft.com/office/officeart/2005/8/layout/hList7"/>
    <dgm:cxn modelId="{23BEC377-2F4A-4E6B-B557-E9985DC635D0}" type="presOf" srcId="{8CCAD4CB-A86D-4062-8391-486CB9B9F101}" destId="{C72B584B-A2DA-496F-9AB3-1FAF42C3056D}" srcOrd="1" destOrd="2" presId="urn:microsoft.com/office/officeart/2005/8/layout/hList7"/>
    <dgm:cxn modelId="{A97FF7F3-0BE0-473D-9915-9EBF5855BAF3}" type="presOf" srcId="{9BA31085-5057-4F55-99B4-6EA47E415A00}" destId="{35AB56F9-5FB0-4A2C-B1D0-2F6056A1D239}" srcOrd="0" destOrd="0" presId="urn:microsoft.com/office/officeart/2005/8/layout/hList7"/>
    <dgm:cxn modelId="{F30458B2-6797-4DB5-8859-D7D38D706121}" type="presOf" srcId="{66874E69-D1D8-4DB4-AA44-22BFB35D3FC5}" destId="{D4B8F8A3-F083-4D74-88EB-20CC8E799C9C}" srcOrd="0" destOrd="1" presId="urn:microsoft.com/office/officeart/2005/8/layout/hList7"/>
    <dgm:cxn modelId="{D3060CBA-0FA1-4598-9E36-8D70E58728E9}" srcId="{9BA31085-5057-4F55-99B4-6EA47E415A00}" destId="{8CCAD4CB-A86D-4062-8391-486CB9B9F101}" srcOrd="1" destOrd="0" parTransId="{8D49D723-E62E-4E29-BB92-8E06F11A5EAC}" sibTransId="{8A4A27B2-D3D4-4344-B361-A9B71DFE9C8C}"/>
    <dgm:cxn modelId="{D0885943-5BD9-4FBD-A5BE-1F6979972290}" srcId="{F09F9786-38D5-4291-8B7E-AF2C01D91307}" destId="{834D998E-9972-4AC6-8F59-9E41CFD4E423}" srcOrd="1" destOrd="0" parTransId="{5913B6A1-2E36-448B-B56D-37F2F99D6FAD}" sibTransId="{2F3938E4-7357-4401-BE69-D835E3518AB3}"/>
    <dgm:cxn modelId="{6E7F437D-43C5-4265-9C79-EA892BDC23AF}" type="presOf" srcId="{9BA31085-5057-4F55-99B4-6EA47E415A00}" destId="{C72B584B-A2DA-496F-9AB3-1FAF42C3056D}" srcOrd="1" destOrd="0" presId="urn:microsoft.com/office/officeart/2005/8/layout/hList7"/>
    <dgm:cxn modelId="{8456E877-81BE-4AE1-9874-F9796C7CA846}" srcId="{83ABEE5C-AC05-4224-8A39-4565F35E8C8E}" destId="{66874E69-D1D8-4DB4-AA44-22BFB35D3FC5}" srcOrd="0" destOrd="0" parTransId="{4BD4275D-0819-461E-A0E2-F7A8A2855B6A}" sibTransId="{72B71B70-E19A-40D6-A4F3-7EC0F50E20EF}"/>
    <dgm:cxn modelId="{4B06E711-9E21-478E-99F1-9A28A7B4EAC7}" type="presOf" srcId="{EB0B585F-730F-4F85-8A20-83E5912EB03F}" destId="{A064136D-C1DE-4614-BC5A-0BCA521E19C1}" srcOrd="1" destOrd="0" presId="urn:microsoft.com/office/officeart/2005/8/layout/hList7"/>
    <dgm:cxn modelId="{F149423B-8DEB-4FFB-98AD-653D9CDD7E9A}" type="presOf" srcId="{33BBF4F5-2848-4F47-A7A5-6E323BA99532}" destId="{D4B8F8A3-F083-4D74-88EB-20CC8E799C9C}" srcOrd="0" destOrd="2" presId="urn:microsoft.com/office/officeart/2005/8/layout/hList7"/>
    <dgm:cxn modelId="{51B42C19-F725-44CA-BD43-1F2293A3C482}" type="presOf" srcId="{83ABEE5C-AC05-4224-8A39-4565F35E8C8E}" destId="{D4B8F8A3-F083-4D74-88EB-20CC8E799C9C}" srcOrd="0" destOrd="0" presId="urn:microsoft.com/office/officeart/2005/8/layout/hList7"/>
    <dgm:cxn modelId="{ED579DAB-9533-4E57-B135-0EDD9237150B}" type="presOf" srcId="{33BBF4F5-2848-4F47-A7A5-6E323BA99532}" destId="{E33EC9F6-1723-4ECD-AC23-63F98BDD4128}" srcOrd="1" destOrd="2" presId="urn:microsoft.com/office/officeart/2005/8/layout/hList7"/>
    <dgm:cxn modelId="{28B4DA68-AF31-4232-BED9-2C71AC3A93BD}" srcId="{44FC7A4D-1B8F-46E5-A52F-7EC232696F7B}" destId="{83ABEE5C-AC05-4224-8A39-4565F35E8C8E}" srcOrd="0" destOrd="0" parTransId="{1BED6A2E-5C6F-42FD-B811-53F94873FCCE}" sibTransId="{D74D4ECE-FB7D-4522-9470-AF56D7FEF883}"/>
    <dgm:cxn modelId="{5B1FE990-21B7-4D28-87F3-7574A757D3E0}" type="presOf" srcId="{EB0B585F-730F-4F85-8A20-83E5912EB03F}" destId="{7E329752-3F99-4FEC-BDEA-B84B56F481F4}" srcOrd="0" destOrd="0" presId="urn:microsoft.com/office/officeart/2005/8/layout/hList7"/>
    <dgm:cxn modelId="{C08C2F71-0571-433A-AD3A-32FD9836C491}" type="presOf" srcId="{A828B249-D0E4-4D98-B9B8-F09FFE123CC3}" destId="{C72B584B-A2DA-496F-9AB3-1FAF42C3056D}" srcOrd="1" destOrd="1" presId="urn:microsoft.com/office/officeart/2005/8/layout/hList7"/>
    <dgm:cxn modelId="{42F59060-8233-4C6F-8B5F-EAF192E82227}" type="presOf" srcId="{8CCAD4CB-A86D-4062-8391-486CB9B9F101}" destId="{35AB56F9-5FB0-4A2C-B1D0-2F6056A1D239}" srcOrd="0" destOrd="2" presId="urn:microsoft.com/office/officeart/2005/8/layout/hList7"/>
    <dgm:cxn modelId="{23AD4BB3-5A2E-44D9-9FCC-460220BE1559}" type="presOf" srcId="{834D998E-9972-4AC6-8F59-9E41CFD4E423}" destId="{13A17705-C15B-4EED-A853-5109B7E9743B}" srcOrd="0" destOrd="2" presId="urn:microsoft.com/office/officeart/2005/8/layout/hList7"/>
    <dgm:cxn modelId="{A35421E1-83EB-42F1-9C04-5D239323A455}" srcId="{44FC7A4D-1B8F-46E5-A52F-7EC232696F7B}" destId="{9BA31085-5057-4F55-99B4-6EA47E415A00}" srcOrd="3" destOrd="0" parTransId="{90949C02-CC38-4F78-9535-0CA55F14DCDA}" sibTransId="{82FA8A48-BCA3-48F7-A9B8-A7301A0C95F9}"/>
    <dgm:cxn modelId="{3DAB4FD2-6DE9-470B-BCDC-59771822FAFE}" type="presOf" srcId="{A828B249-D0E4-4D98-B9B8-F09FFE123CC3}" destId="{35AB56F9-5FB0-4A2C-B1D0-2F6056A1D239}" srcOrd="0" destOrd="1" presId="urn:microsoft.com/office/officeart/2005/8/layout/hList7"/>
    <dgm:cxn modelId="{30FCDEB5-546E-4A97-9972-BF1E662891E6}" type="presOf" srcId="{F09F9786-38D5-4291-8B7E-AF2C01D91307}" destId="{1AC3F3E8-1787-4B68-84C4-8F203BD0DC72}" srcOrd="1" destOrd="0" presId="urn:microsoft.com/office/officeart/2005/8/layout/hList7"/>
    <dgm:cxn modelId="{8EC73ED2-92A3-48FF-B507-26EB001F9B7F}" type="presOf" srcId="{B6FD41CC-9981-482D-A004-788B0E26B127}" destId="{1AC3F3E8-1787-4B68-84C4-8F203BD0DC72}" srcOrd="1" destOrd="1" presId="urn:microsoft.com/office/officeart/2005/8/layout/hList7"/>
    <dgm:cxn modelId="{84C42DB6-1D2F-4B6C-A240-01D5BC4D94E8}" srcId="{9BA31085-5057-4F55-99B4-6EA47E415A00}" destId="{A828B249-D0E4-4D98-B9B8-F09FFE123CC3}" srcOrd="0" destOrd="0" parTransId="{377A2AA8-653B-4ED0-8BA6-384D0D23F4F6}" sibTransId="{09447CCE-CC91-4C13-ACDE-5182ABCDCFBC}"/>
    <dgm:cxn modelId="{1859FDEE-333E-4F05-9D0C-1A29E976EB1D}" srcId="{44FC7A4D-1B8F-46E5-A52F-7EC232696F7B}" destId="{EB0B585F-730F-4F85-8A20-83E5912EB03F}" srcOrd="2" destOrd="0" parTransId="{3E3D7148-40C3-4E6D-92ED-C85B8A63BCDB}" sibTransId="{D139BC87-1E6E-49D4-B313-5C394CF8B23D}"/>
    <dgm:cxn modelId="{DA600729-B179-4D60-B460-5F17AB3C4513}" type="presOf" srcId="{66874E69-D1D8-4DB4-AA44-22BFB35D3FC5}" destId="{E33EC9F6-1723-4ECD-AC23-63F98BDD4128}" srcOrd="1" destOrd="1" presId="urn:microsoft.com/office/officeart/2005/8/layout/hList7"/>
    <dgm:cxn modelId="{B39184BD-D728-4AFF-9436-2040BFA0C72B}" type="presOf" srcId="{834D998E-9972-4AC6-8F59-9E41CFD4E423}" destId="{1AC3F3E8-1787-4B68-84C4-8F203BD0DC72}" srcOrd="1" destOrd="2" presId="urn:microsoft.com/office/officeart/2005/8/layout/hList7"/>
    <dgm:cxn modelId="{5949F06A-0D1C-4D51-A3A5-07833A7E1EFC}" type="presParOf" srcId="{A1E34F18-399B-4818-B755-B4F49D136DDC}" destId="{41EC4401-F6C3-49C4-926A-D1F08E2AF99B}" srcOrd="0" destOrd="0" presId="urn:microsoft.com/office/officeart/2005/8/layout/hList7"/>
    <dgm:cxn modelId="{25E587E6-1511-4E3A-A17B-155BCB8D9D5D}" type="presParOf" srcId="{A1E34F18-399B-4818-B755-B4F49D136DDC}" destId="{18EAB8A9-8AEA-4C11-B129-1EC1651CB15F}" srcOrd="1" destOrd="0" presId="urn:microsoft.com/office/officeart/2005/8/layout/hList7"/>
    <dgm:cxn modelId="{DFF2BD12-D675-43B5-B9BA-ECF4B095B8B1}" type="presParOf" srcId="{18EAB8A9-8AEA-4C11-B129-1EC1651CB15F}" destId="{CAED71A5-2259-46FF-A6EF-F074805E6A96}" srcOrd="0" destOrd="0" presId="urn:microsoft.com/office/officeart/2005/8/layout/hList7"/>
    <dgm:cxn modelId="{456D5F64-01E6-4B4F-A9A1-A3B8A87872C5}" type="presParOf" srcId="{CAED71A5-2259-46FF-A6EF-F074805E6A96}" destId="{D4B8F8A3-F083-4D74-88EB-20CC8E799C9C}" srcOrd="0" destOrd="0" presId="urn:microsoft.com/office/officeart/2005/8/layout/hList7"/>
    <dgm:cxn modelId="{77F8A082-5859-48A3-960B-0E5BC324A265}" type="presParOf" srcId="{CAED71A5-2259-46FF-A6EF-F074805E6A96}" destId="{E33EC9F6-1723-4ECD-AC23-63F98BDD4128}" srcOrd="1" destOrd="0" presId="urn:microsoft.com/office/officeart/2005/8/layout/hList7"/>
    <dgm:cxn modelId="{20B7B43C-14A3-42A6-9F5E-F479432A7772}" type="presParOf" srcId="{CAED71A5-2259-46FF-A6EF-F074805E6A96}" destId="{E18DF82D-5090-4072-9AB9-BEEC647E0598}" srcOrd="2" destOrd="0" presId="urn:microsoft.com/office/officeart/2005/8/layout/hList7"/>
    <dgm:cxn modelId="{E2FFD019-24CA-4D1E-BE6D-062226A66D97}" type="presParOf" srcId="{CAED71A5-2259-46FF-A6EF-F074805E6A96}" destId="{D0870AFF-88C2-4699-92A2-631353D586FD}" srcOrd="3" destOrd="0" presId="urn:microsoft.com/office/officeart/2005/8/layout/hList7"/>
    <dgm:cxn modelId="{1149DAD0-00C7-4946-8E96-CF1CF9C7F061}" type="presParOf" srcId="{18EAB8A9-8AEA-4C11-B129-1EC1651CB15F}" destId="{AF22EA49-1D7A-4DB9-90FE-48A05A8F3233}" srcOrd="1" destOrd="0" presId="urn:microsoft.com/office/officeart/2005/8/layout/hList7"/>
    <dgm:cxn modelId="{BC0B6C18-4932-4642-9089-66D0E98A273D}" type="presParOf" srcId="{18EAB8A9-8AEA-4C11-B129-1EC1651CB15F}" destId="{12A1E617-8330-4963-A303-D1F0C2794B42}" srcOrd="2" destOrd="0" presId="urn:microsoft.com/office/officeart/2005/8/layout/hList7"/>
    <dgm:cxn modelId="{7F9B60B4-4645-42EE-A8F4-CCDC693106B5}" type="presParOf" srcId="{12A1E617-8330-4963-A303-D1F0C2794B42}" destId="{13A17705-C15B-4EED-A853-5109B7E9743B}" srcOrd="0" destOrd="0" presId="urn:microsoft.com/office/officeart/2005/8/layout/hList7"/>
    <dgm:cxn modelId="{0E5660B9-8171-439F-8E2E-DDD92CAD7EE8}" type="presParOf" srcId="{12A1E617-8330-4963-A303-D1F0C2794B42}" destId="{1AC3F3E8-1787-4B68-84C4-8F203BD0DC72}" srcOrd="1" destOrd="0" presId="urn:microsoft.com/office/officeart/2005/8/layout/hList7"/>
    <dgm:cxn modelId="{46B35AAA-E6FB-4497-882B-E871B00F8A36}" type="presParOf" srcId="{12A1E617-8330-4963-A303-D1F0C2794B42}" destId="{E7721F70-F570-43CC-B8E0-FD3229145531}" srcOrd="2" destOrd="0" presId="urn:microsoft.com/office/officeart/2005/8/layout/hList7"/>
    <dgm:cxn modelId="{C1AFC55C-8A06-498C-882C-E8D65BF5C0B3}" type="presParOf" srcId="{12A1E617-8330-4963-A303-D1F0C2794B42}" destId="{D477120E-23E9-4635-9DC6-5D621D198D58}" srcOrd="3" destOrd="0" presId="urn:microsoft.com/office/officeart/2005/8/layout/hList7"/>
    <dgm:cxn modelId="{35D8D7EA-ACC0-4BEF-96BC-759D6D8F4A4E}" type="presParOf" srcId="{18EAB8A9-8AEA-4C11-B129-1EC1651CB15F}" destId="{CAD390A2-DD42-4B02-964D-1E3C8FD11DF3}" srcOrd="3" destOrd="0" presId="urn:microsoft.com/office/officeart/2005/8/layout/hList7"/>
    <dgm:cxn modelId="{F06DEEC2-9CEE-47E0-8DB6-C9015FA90406}" type="presParOf" srcId="{18EAB8A9-8AEA-4C11-B129-1EC1651CB15F}" destId="{C563CF78-4B7A-4D47-980D-81D3A002173C}" srcOrd="4" destOrd="0" presId="urn:microsoft.com/office/officeart/2005/8/layout/hList7"/>
    <dgm:cxn modelId="{95800CCF-3CF5-4ACC-88C8-E19BC5DC790B}" type="presParOf" srcId="{C563CF78-4B7A-4D47-980D-81D3A002173C}" destId="{7E329752-3F99-4FEC-BDEA-B84B56F481F4}" srcOrd="0" destOrd="0" presId="urn:microsoft.com/office/officeart/2005/8/layout/hList7"/>
    <dgm:cxn modelId="{08136A7D-CDD7-4434-BE83-F3A1A6BA34D4}" type="presParOf" srcId="{C563CF78-4B7A-4D47-980D-81D3A002173C}" destId="{A064136D-C1DE-4614-BC5A-0BCA521E19C1}" srcOrd="1" destOrd="0" presId="urn:microsoft.com/office/officeart/2005/8/layout/hList7"/>
    <dgm:cxn modelId="{C4EFA510-5922-4889-86F7-CC09C66B2272}" type="presParOf" srcId="{C563CF78-4B7A-4D47-980D-81D3A002173C}" destId="{8BC044B6-6770-4A6D-9B56-8F2D8DAC88A5}" srcOrd="2" destOrd="0" presId="urn:microsoft.com/office/officeart/2005/8/layout/hList7"/>
    <dgm:cxn modelId="{31A03453-AA6A-45D2-9929-2300E546A993}" type="presParOf" srcId="{C563CF78-4B7A-4D47-980D-81D3A002173C}" destId="{1879025A-C8D3-47A6-8B85-93818B573718}" srcOrd="3" destOrd="0" presId="urn:microsoft.com/office/officeart/2005/8/layout/hList7"/>
    <dgm:cxn modelId="{56467A4F-8BC2-4928-9B1D-9C0B1AD1C4F5}" type="presParOf" srcId="{18EAB8A9-8AEA-4C11-B129-1EC1651CB15F}" destId="{8BBB2292-BFEA-4568-A034-42C3BB500877}" srcOrd="5" destOrd="0" presId="urn:microsoft.com/office/officeart/2005/8/layout/hList7"/>
    <dgm:cxn modelId="{4739A174-F849-47DB-8566-E9F7C3B507B8}" type="presParOf" srcId="{18EAB8A9-8AEA-4C11-B129-1EC1651CB15F}" destId="{68B3707E-B6BF-4821-80EC-1B1D211825FA}" srcOrd="6" destOrd="0" presId="urn:microsoft.com/office/officeart/2005/8/layout/hList7"/>
    <dgm:cxn modelId="{A2BD566B-21E5-44A9-87F1-79894A71D933}" type="presParOf" srcId="{68B3707E-B6BF-4821-80EC-1B1D211825FA}" destId="{35AB56F9-5FB0-4A2C-B1D0-2F6056A1D239}" srcOrd="0" destOrd="0" presId="urn:microsoft.com/office/officeart/2005/8/layout/hList7"/>
    <dgm:cxn modelId="{C9F6A64E-359B-4963-9EA3-6912B595EA61}" type="presParOf" srcId="{68B3707E-B6BF-4821-80EC-1B1D211825FA}" destId="{C72B584B-A2DA-496F-9AB3-1FAF42C3056D}" srcOrd="1" destOrd="0" presId="urn:microsoft.com/office/officeart/2005/8/layout/hList7"/>
    <dgm:cxn modelId="{EA06CEF2-58B4-452F-A688-93761DA4798D}" type="presParOf" srcId="{68B3707E-B6BF-4821-80EC-1B1D211825FA}" destId="{54446935-3ADD-41B7-A59F-2E4657539382}" srcOrd="2" destOrd="0" presId="urn:microsoft.com/office/officeart/2005/8/layout/hList7"/>
    <dgm:cxn modelId="{5B51993C-D3A5-423D-B58D-9C435B2B1AF7}" type="presParOf" srcId="{68B3707E-B6BF-4821-80EC-1B1D211825FA}" destId="{1B3785E5-7CA9-4578-B4A6-845592437FE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4FC7A4D-1B8F-46E5-A52F-7EC232696F7B}" type="doc">
      <dgm:prSet loTypeId="urn:microsoft.com/office/officeart/2005/8/layout/hList7" loCatId="picture" qsTypeId="urn:microsoft.com/office/officeart/2005/8/quickstyle/simple1" qsCatId="simple" csTypeId="urn:microsoft.com/office/officeart/2005/8/colors/accent2_5" csCatId="accent2" phldr="1"/>
      <dgm:spPr/>
      <dgm:t>
        <a:bodyPr/>
        <a:lstStyle/>
        <a:p>
          <a:endParaRPr lang="en-US"/>
        </a:p>
      </dgm:t>
    </dgm:pt>
    <dgm:pt modelId="{83ABEE5C-AC05-4224-8A39-4565F35E8C8E}">
      <dgm:prSet phldrT="[Text]"/>
      <dgm:spPr/>
      <dgm:t>
        <a:bodyPr/>
        <a:lstStyle/>
        <a:p>
          <a:r>
            <a:rPr lang="en-US" dirty="0" smtClean="0">
              <a:latin typeface="Franklin Gothic Medium Cond" panose="020B0606030402020204" pitchFamily="34" charset="0"/>
            </a:rPr>
            <a:t>Taxation</a:t>
          </a:r>
          <a:endParaRPr lang="en-US" dirty="0">
            <a:latin typeface="Franklin Gothic Medium Cond" panose="020B0606030402020204" pitchFamily="34" charset="0"/>
          </a:endParaRPr>
        </a:p>
      </dgm:t>
    </dgm:pt>
    <dgm:pt modelId="{1BED6A2E-5C6F-42FD-B811-53F94873FCCE}" type="parTrans" cxnId="{28B4DA68-AF31-4232-BED9-2C71AC3A93BD}">
      <dgm:prSet/>
      <dgm:spPr/>
      <dgm:t>
        <a:bodyPr/>
        <a:lstStyle/>
        <a:p>
          <a:endParaRPr lang="en-US"/>
        </a:p>
      </dgm:t>
    </dgm:pt>
    <dgm:pt modelId="{D74D4ECE-FB7D-4522-9470-AF56D7FEF883}" type="sibTrans" cxnId="{28B4DA68-AF31-4232-BED9-2C71AC3A93BD}">
      <dgm:prSet/>
      <dgm:spPr/>
      <dgm:t>
        <a:bodyPr/>
        <a:lstStyle/>
        <a:p>
          <a:endParaRPr lang="en-US"/>
        </a:p>
      </dgm:t>
    </dgm:pt>
    <dgm:pt modelId="{66874E69-D1D8-4DB4-AA44-22BFB35D3FC5}">
      <dgm:prSet phldrT="[Text]"/>
      <dgm:spPr/>
      <dgm:t>
        <a:bodyPr/>
        <a:lstStyle/>
        <a:p>
          <a:r>
            <a:rPr lang="en-US" dirty="0" smtClean="0">
              <a:latin typeface="Franklin Gothic Medium Cond" panose="020B0606030402020204" pitchFamily="34" charset="0"/>
            </a:rPr>
            <a:t>Budget 2015</a:t>
          </a:r>
          <a:endParaRPr lang="en-US" dirty="0">
            <a:latin typeface="Franklin Gothic Medium Cond" panose="020B0606030402020204" pitchFamily="34" charset="0"/>
          </a:endParaRPr>
        </a:p>
      </dgm:t>
    </dgm:pt>
    <dgm:pt modelId="{4BD4275D-0819-461E-A0E2-F7A8A2855B6A}" type="parTrans" cxnId="{8456E877-81BE-4AE1-9874-F9796C7CA846}">
      <dgm:prSet/>
      <dgm:spPr/>
      <dgm:t>
        <a:bodyPr/>
        <a:lstStyle/>
        <a:p>
          <a:endParaRPr lang="en-US"/>
        </a:p>
      </dgm:t>
    </dgm:pt>
    <dgm:pt modelId="{72B71B70-E19A-40D6-A4F3-7EC0F50E20EF}" type="sibTrans" cxnId="{8456E877-81BE-4AE1-9874-F9796C7CA846}">
      <dgm:prSet/>
      <dgm:spPr/>
      <dgm:t>
        <a:bodyPr/>
        <a:lstStyle/>
        <a:p>
          <a:endParaRPr lang="en-US"/>
        </a:p>
      </dgm:t>
    </dgm:pt>
    <dgm:pt modelId="{F09F9786-38D5-4291-8B7E-AF2C01D91307}">
      <dgm:prSet phldrT="[Text]"/>
      <dgm:spPr/>
      <dgm:t>
        <a:bodyPr/>
        <a:lstStyle/>
        <a:p>
          <a:r>
            <a:rPr lang="en-US" dirty="0" smtClean="0">
              <a:latin typeface="Franklin Gothic Medium Cond" panose="020B0606030402020204" pitchFamily="34" charset="0"/>
            </a:rPr>
            <a:t>NAPCCC</a:t>
          </a:r>
          <a:endParaRPr lang="en-US" dirty="0">
            <a:latin typeface="Franklin Gothic Medium Cond" panose="020B0606030402020204" pitchFamily="34" charset="0"/>
          </a:endParaRPr>
        </a:p>
      </dgm:t>
    </dgm:pt>
    <dgm:pt modelId="{27B003BF-402E-4D3F-AE00-828C7B1FB9FE}" type="parTrans" cxnId="{117D7D17-1735-483F-84BA-AEDB3EB8634D}">
      <dgm:prSet/>
      <dgm:spPr/>
      <dgm:t>
        <a:bodyPr/>
        <a:lstStyle/>
        <a:p>
          <a:endParaRPr lang="en-US"/>
        </a:p>
      </dgm:t>
    </dgm:pt>
    <dgm:pt modelId="{AAE5B735-D49C-428B-8EE9-E97CEF08CC18}" type="sibTrans" cxnId="{117D7D17-1735-483F-84BA-AEDB3EB8634D}">
      <dgm:prSet/>
      <dgm:spPr/>
      <dgm:t>
        <a:bodyPr/>
        <a:lstStyle/>
        <a:p>
          <a:endParaRPr lang="en-US"/>
        </a:p>
      </dgm:t>
    </dgm:pt>
    <dgm:pt modelId="{B6FD41CC-9981-482D-A004-788B0E26B127}">
      <dgm:prSet phldrT="[Text]"/>
      <dgm:spPr/>
      <dgm:t>
        <a:bodyPr/>
        <a:lstStyle/>
        <a:p>
          <a:r>
            <a:rPr lang="en-US" dirty="0" smtClean="0">
              <a:latin typeface="Franklin Gothic Medium Cond" panose="020B0606030402020204" pitchFamily="34" charset="0"/>
            </a:rPr>
            <a:t>Nehru</a:t>
          </a:r>
          <a:endParaRPr lang="en-US" dirty="0">
            <a:latin typeface="Franklin Gothic Medium Cond" panose="020B0606030402020204" pitchFamily="34" charset="0"/>
          </a:endParaRPr>
        </a:p>
      </dgm:t>
    </dgm:pt>
    <dgm:pt modelId="{C6AC0BEC-123B-4758-8A6D-B9E290499654}" type="parTrans" cxnId="{525F23DC-8B1C-427F-98BA-9DEE16D3D7DD}">
      <dgm:prSet/>
      <dgm:spPr/>
      <dgm:t>
        <a:bodyPr/>
        <a:lstStyle/>
        <a:p>
          <a:endParaRPr lang="en-US"/>
        </a:p>
      </dgm:t>
    </dgm:pt>
    <dgm:pt modelId="{247169FA-F732-4ADD-B4CD-F50CA2BA5E84}" type="sibTrans" cxnId="{525F23DC-8B1C-427F-98BA-9DEE16D3D7DD}">
      <dgm:prSet/>
      <dgm:spPr/>
      <dgm:t>
        <a:bodyPr/>
        <a:lstStyle/>
        <a:p>
          <a:endParaRPr lang="en-US"/>
        </a:p>
      </dgm:t>
    </dgm:pt>
    <dgm:pt modelId="{EB0B585F-730F-4F85-8A20-83E5912EB03F}">
      <dgm:prSet phldrT="[Text]"/>
      <dgm:spPr/>
      <dgm:t>
        <a:bodyPr/>
        <a:lstStyle/>
        <a:p>
          <a:r>
            <a:rPr lang="en-US" dirty="0" smtClean="0">
              <a:latin typeface="Franklin Gothic Medium Cond" panose="020B0606030402020204" pitchFamily="34" charset="0"/>
            </a:rPr>
            <a:t>Funds</a:t>
          </a:r>
          <a:endParaRPr lang="en-US" dirty="0">
            <a:latin typeface="Franklin Gothic Medium Cond" panose="020B0606030402020204" pitchFamily="34" charset="0"/>
          </a:endParaRPr>
        </a:p>
      </dgm:t>
    </dgm:pt>
    <dgm:pt modelId="{3E3D7148-40C3-4E6D-92ED-C85B8A63BCDB}" type="parTrans" cxnId="{1859FDEE-333E-4F05-9D0C-1A29E976EB1D}">
      <dgm:prSet/>
      <dgm:spPr/>
      <dgm:t>
        <a:bodyPr/>
        <a:lstStyle/>
        <a:p>
          <a:endParaRPr lang="en-US"/>
        </a:p>
      </dgm:t>
    </dgm:pt>
    <dgm:pt modelId="{D139BC87-1E6E-49D4-B313-5C394CF8B23D}" type="sibTrans" cxnId="{1859FDEE-333E-4F05-9D0C-1A29E976EB1D}">
      <dgm:prSet/>
      <dgm:spPr/>
      <dgm:t>
        <a:bodyPr/>
        <a:lstStyle/>
        <a:p>
          <a:endParaRPr lang="en-US"/>
        </a:p>
      </dgm:t>
    </dgm:pt>
    <dgm:pt modelId="{69832213-2A25-4B6A-B6C5-8EFADDE7C2B5}">
      <dgm:prSet phldrT="[Text]"/>
      <dgm:spPr/>
      <dgm:t>
        <a:bodyPr/>
        <a:lstStyle/>
        <a:p>
          <a:r>
            <a:rPr lang="en-US" dirty="0" smtClean="0">
              <a:latin typeface="Franklin Gothic Medium Cond" panose="020B0606030402020204" pitchFamily="34" charset="0"/>
            </a:rPr>
            <a:t>New funds</a:t>
          </a:r>
          <a:endParaRPr lang="en-US" dirty="0">
            <a:latin typeface="Franklin Gothic Medium Cond" panose="020B0606030402020204" pitchFamily="34" charset="0"/>
          </a:endParaRPr>
        </a:p>
      </dgm:t>
    </dgm:pt>
    <dgm:pt modelId="{87E0B318-4B6F-447A-A19A-5927D29FB6FD}" type="parTrans" cxnId="{9F3E2200-0281-460F-ABF5-2E02DF63A652}">
      <dgm:prSet/>
      <dgm:spPr/>
      <dgm:t>
        <a:bodyPr/>
        <a:lstStyle/>
        <a:p>
          <a:endParaRPr lang="en-US"/>
        </a:p>
      </dgm:t>
    </dgm:pt>
    <dgm:pt modelId="{99C227F2-887B-4E9B-A842-C18317A04356}" type="sibTrans" cxnId="{9F3E2200-0281-460F-ABF5-2E02DF63A652}">
      <dgm:prSet/>
      <dgm:spPr/>
      <dgm:t>
        <a:bodyPr/>
        <a:lstStyle/>
        <a:p>
          <a:endParaRPr lang="en-US"/>
        </a:p>
      </dgm:t>
    </dgm:pt>
    <dgm:pt modelId="{33BBF4F5-2848-4F47-A7A5-6E323BA99532}">
      <dgm:prSet phldrT="[Text]"/>
      <dgm:spPr/>
      <dgm:t>
        <a:bodyPr/>
        <a:lstStyle/>
        <a:p>
          <a:r>
            <a:rPr lang="en-US" smtClean="0">
              <a:latin typeface="Franklin Gothic Medium Cond" panose="020B0606030402020204" pitchFamily="34" charset="0"/>
            </a:rPr>
            <a:t>Coal </a:t>
          </a:r>
          <a:r>
            <a:rPr lang="en-US" dirty="0" err="1" smtClean="0">
              <a:latin typeface="Franklin Gothic Medium Cond" panose="020B0606030402020204" pitchFamily="34" charset="0"/>
            </a:rPr>
            <a:t>Cess</a:t>
          </a:r>
          <a:endParaRPr lang="en-US" dirty="0">
            <a:latin typeface="Franklin Gothic Medium Cond" panose="020B0606030402020204" pitchFamily="34" charset="0"/>
          </a:endParaRPr>
        </a:p>
      </dgm:t>
    </dgm:pt>
    <dgm:pt modelId="{F2651EEF-9C3A-46B8-A884-81C9C60BE048}" type="parTrans" cxnId="{1067B74B-2F32-445E-8609-5F5C4697144A}">
      <dgm:prSet/>
      <dgm:spPr/>
      <dgm:t>
        <a:bodyPr/>
        <a:lstStyle/>
        <a:p>
          <a:endParaRPr lang="en-US"/>
        </a:p>
      </dgm:t>
    </dgm:pt>
    <dgm:pt modelId="{C759FC39-8236-43E2-9D37-1F74BFED68C1}" type="sibTrans" cxnId="{1067B74B-2F32-445E-8609-5F5C4697144A}">
      <dgm:prSet/>
      <dgm:spPr/>
      <dgm:t>
        <a:bodyPr/>
        <a:lstStyle/>
        <a:p>
          <a:endParaRPr lang="en-US"/>
        </a:p>
      </dgm:t>
    </dgm:pt>
    <dgm:pt modelId="{834D998E-9972-4AC6-8F59-9E41CFD4E423}">
      <dgm:prSet phldrT="[Text]"/>
      <dgm:spPr/>
      <dgm:t>
        <a:bodyPr/>
        <a:lstStyle/>
        <a:p>
          <a:r>
            <a:rPr lang="en-US" smtClean="0">
              <a:latin typeface="Franklin Gothic Medium Cond" panose="020B0606030402020204" pitchFamily="34" charset="0"/>
            </a:rPr>
            <a:t>PAT</a:t>
          </a:r>
          <a:endParaRPr lang="en-US" dirty="0">
            <a:latin typeface="Franklin Gothic Medium Cond" panose="020B0606030402020204" pitchFamily="34" charset="0"/>
          </a:endParaRPr>
        </a:p>
      </dgm:t>
    </dgm:pt>
    <dgm:pt modelId="{5913B6A1-2E36-448B-B56D-37F2F99D6FAD}" type="parTrans" cxnId="{D0885943-5BD9-4FBD-A5BE-1F6979972290}">
      <dgm:prSet/>
      <dgm:spPr/>
      <dgm:t>
        <a:bodyPr/>
        <a:lstStyle/>
        <a:p>
          <a:endParaRPr lang="en-US"/>
        </a:p>
      </dgm:t>
    </dgm:pt>
    <dgm:pt modelId="{2F3938E4-7357-4401-BE69-D835E3518AB3}" type="sibTrans" cxnId="{D0885943-5BD9-4FBD-A5BE-1F6979972290}">
      <dgm:prSet/>
      <dgm:spPr/>
      <dgm:t>
        <a:bodyPr/>
        <a:lstStyle/>
        <a:p>
          <a:endParaRPr lang="en-US"/>
        </a:p>
      </dgm:t>
    </dgm:pt>
    <dgm:pt modelId="{9BA31085-5057-4F55-99B4-6EA47E415A00}">
      <dgm:prSet phldrT="[Text]"/>
      <dgm:spPr/>
      <dgm:t>
        <a:bodyPr/>
        <a:lstStyle/>
        <a:p>
          <a:r>
            <a:rPr lang="en-US" dirty="0" smtClean="0">
              <a:latin typeface="Franklin Gothic Medium Cond" panose="020B0606030402020204" pitchFamily="34" charset="0"/>
            </a:rPr>
            <a:t>Misc.</a:t>
          </a:r>
          <a:endParaRPr lang="en-US" dirty="0">
            <a:latin typeface="Franklin Gothic Medium Cond" panose="020B0606030402020204" pitchFamily="34" charset="0"/>
          </a:endParaRPr>
        </a:p>
      </dgm:t>
    </dgm:pt>
    <dgm:pt modelId="{90949C02-CC38-4F78-9535-0CA55F14DCDA}" type="parTrans" cxnId="{A35421E1-83EB-42F1-9C04-5D239323A455}">
      <dgm:prSet/>
      <dgm:spPr/>
      <dgm:t>
        <a:bodyPr/>
        <a:lstStyle/>
        <a:p>
          <a:endParaRPr lang="en-US"/>
        </a:p>
      </dgm:t>
    </dgm:pt>
    <dgm:pt modelId="{82FA8A48-BCA3-48F7-A9B8-A7301A0C95F9}" type="sibTrans" cxnId="{A35421E1-83EB-42F1-9C04-5D239323A455}">
      <dgm:prSet/>
      <dgm:spPr/>
      <dgm:t>
        <a:bodyPr/>
        <a:lstStyle/>
        <a:p>
          <a:endParaRPr lang="en-US"/>
        </a:p>
      </dgm:t>
    </dgm:pt>
    <dgm:pt modelId="{8CCAD4CB-A86D-4062-8391-486CB9B9F101}">
      <dgm:prSet phldrT="[Text]"/>
      <dgm:spPr/>
      <dgm:t>
        <a:bodyPr/>
        <a:lstStyle/>
        <a:p>
          <a:r>
            <a:rPr lang="en-US" dirty="0" smtClean="0">
              <a:latin typeface="Franklin Gothic Medium Cond" panose="020B0606030402020204" pitchFamily="34" charset="0"/>
            </a:rPr>
            <a:t>CAMPA</a:t>
          </a:r>
          <a:endParaRPr lang="en-US" dirty="0">
            <a:latin typeface="Franklin Gothic Medium Cond" panose="020B0606030402020204" pitchFamily="34" charset="0"/>
          </a:endParaRPr>
        </a:p>
      </dgm:t>
    </dgm:pt>
    <dgm:pt modelId="{8D49D723-E62E-4E29-BB92-8E06F11A5EAC}" type="parTrans" cxnId="{D3060CBA-0FA1-4598-9E36-8D70E58728E9}">
      <dgm:prSet/>
      <dgm:spPr/>
      <dgm:t>
        <a:bodyPr/>
        <a:lstStyle/>
        <a:p>
          <a:endParaRPr lang="en-US"/>
        </a:p>
      </dgm:t>
    </dgm:pt>
    <dgm:pt modelId="{8A4A27B2-D3D4-4344-B361-A9B71DFE9C8C}" type="sibTrans" cxnId="{D3060CBA-0FA1-4598-9E36-8D70E58728E9}">
      <dgm:prSet/>
      <dgm:spPr/>
      <dgm:t>
        <a:bodyPr/>
        <a:lstStyle/>
        <a:p>
          <a:endParaRPr lang="en-US"/>
        </a:p>
      </dgm:t>
    </dgm:pt>
    <dgm:pt modelId="{A828B249-D0E4-4D98-B9B8-F09FFE123CC3}">
      <dgm:prSet phldrT="[Text]"/>
      <dgm:spPr/>
      <dgm:t>
        <a:bodyPr/>
        <a:lstStyle/>
        <a:p>
          <a:r>
            <a:rPr lang="en-US" dirty="0" smtClean="0">
              <a:latin typeface="Franklin Gothic Medium Cond" panose="020B0606030402020204" pitchFamily="34" charset="0"/>
            </a:rPr>
            <a:t>PSL</a:t>
          </a:r>
          <a:endParaRPr lang="en-US" dirty="0">
            <a:latin typeface="Franklin Gothic Medium Cond" panose="020B0606030402020204" pitchFamily="34" charset="0"/>
          </a:endParaRPr>
        </a:p>
      </dgm:t>
    </dgm:pt>
    <dgm:pt modelId="{377A2AA8-653B-4ED0-8BA6-384D0D23F4F6}" type="parTrans" cxnId="{84C42DB6-1D2F-4B6C-A240-01D5BC4D94E8}">
      <dgm:prSet/>
      <dgm:spPr/>
      <dgm:t>
        <a:bodyPr/>
        <a:lstStyle/>
        <a:p>
          <a:endParaRPr lang="en-US"/>
        </a:p>
      </dgm:t>
    </dgm:pt>
    <dgm:pt modelId="{09447CCE-CC91-4C13-ACDE-5182ABCDCFBC}" type="sibTrans" cxnId="{84C42DB6-1D2F-4B6C-A240-01D5BC4D94E8}">
      <dgm:prSet/>
      <dgm:spPr/>
      <dgm:t>
        <a:bodyPr/>
        <a:lstStyle/>
        <a:p>
          <a:endParaRPr lang="en-US"/>
        </a:p>
      </dgm:t>
    </dgm:pt>
    <dgm:pt modelId="{A1E34F18-399B-4818-B755-B4F49D136DDC}" type="pres">
      <dgm:prSet presAssocID="{44FC7A4D-1B8F-46E5-A52F-7EC232696F7B}" presName="Name0" presStyleCnt="0">
        <dgm:presLayoutVars>
          <dgm:dir/>
          <dgm:resizeHandles val="exact"/>
        </dgm:presLayoutVars>
      </dgm:prSet>
      <dgm:spPr/>
      <dgm:t>
        <a:bodyPr/>
        <a:lstStyle/>
        <a:p>
          <a:endParaRPr lang="en-US"/>
        </a:p>
      </dgm:t>
    </dgm:pt>
    <dgm:pt modelId="{41EC4401-F6C3-49C4-926A-D1F08E2AF99B}" type="pres">
      <dgm:prSet presAssocID="{44FC7A4D-1B8F-46E5-A52F-7EC232696F7B}" presName="fgShape" presStyleLbl="fgShp" presStyleIdx="0" presStyleCnt="1"/>
      <dgm:spPr/>
    </dgm:pt>
    <dgm:pt modelId="{18EAB8A9-8AEA-4C11-B129-1EC1651CB15F}" type="pres">
      <dgm:prSet presAssocID="{44FC7A4D-1B8F-46E5-A52F-7EC232696F7B}" presName="linComp" presStyleCnt="0"/>
      <dgm:spPr/>
    </dgm:pt>
    <dgm:pt modelId="{CAED71A5-2259-46FF-A6EF-F074805E6A96}" type="pres">
      <dgm:prSet presAssocID="{83ABEE5C-AC05-4224-8A39-4565F35E8C8E}" presName="compNode" presStyleCnt="0"/>
      <dgm:spPr/>
    </dgm:pt>
    <dgm:pt modelId="{D4B8F8A3-F083-4D74-88EB-20CC8E799C9C}" type="pres">
      <dgm:prSet presAssocID="{83ABEE5C-AC05-4224-8A39-4565F35E8C8E}" presName="bkgdShape" presStyleLbl="node1" presStyleIdx="0" presStyleCnt="4"/>
      <dgm:spPr/>
      <dgm:t>
        <a:bodyPr/>
        <a:lstStyle/>
        <a:p>
          <a:endParaRPr lang="en-US"/>
        </a:p>
      </dgm:t>
    </dgm:pt>
    <dgm:pt modelId="{E33EC9F6-1723-4ECD-AC23-63F98BDD4128}" type="pres">
      <dgm:prSet presAssocID="{83ABEE5C-AC05-4224-8A39-4565F35E8C8E}" presName="nodeTx" presStyleLbl="node1" presStyleIdx="0" presStyleCnt="4">
        <dgm:presLayoutVars>
          <dgm:bulletEnabled val="1"/>
        </dgm:presLayoutVars>
      </dgm:prSet>
      <dgm:spPr/>
      <dgm:t>
        <a:bodyPr/>
        <a:lstStyle/>
        <a:p>
          <a:endParaRPr lang="en-US"/>
        </a:p>
      </dgm:t>
    </dgm:pt>
    <dgm:pt modelId="{E18DF82D-5090-4072-9AB9-BEEC647E0598}" type="pres">
      <dgm:prSet presAssocID="{83ABEE5C-AC05-4224-8A39-4565F35E8C8E}" presName="invisiNode" presStyleLbl="node1" presStyleIdx="0" presStyleCnt="4"/>
      <dgm:spPr/>
    </dgm:pt>
    <dgm:pt modelId="{D0870AFF-88C2-4699-92A2-631353D586FD}" type="pres">
      <dgm:prSet presAssocID="{83ABEE5C-AC05-4224-8A39-4565F35E8C8E}" presName="imagNode" presStyleLbl="fgImgPlace1" presStyleIdx="0" presStyleCnt="4"/>
      <dgm:spPr>
        <a:blipFill rotWithShape="1">
          <a:blip xmlns:r="http://schemas.openxmlformats.org/officeDocument/2006/relationships" r:embed="rId1"/>
          <a:stretch>
            <a:fillRect/>
          </a:stretch>
        </a:blipFill>
      </dgm:spPr>
    </dgm:pt>
    <dgm:pt modelId="{AF22EA49-1D7A-4DB9-90FE-48A05A8F3233}" type="pres">
      <dgm:prSet presAssocID="{D74D4ECE-FB7D-4522-9470-AF56D7FEF883}" presName="sibTrans" presStyleLbl="sibTrans2D1" presStyleIdx="0" presStyleCnt="0"/>
      <dgm:spPr/>
      <dgm:t>
        <a:bodyPr/>
        <a:lstStyle/>
        <a:p>
          <a:endParaRPr lang="en-US"/>
        </a:p>
      </dgm:t>
    </dgm:pt>
    <dgm:pt modelId="{12A1E617-8330-4963-A303-D1F0C2794B42}" type="pres">
      <dgm:prSet presAssocID="{F09F9786-38D5-4291-8B7E-AF2C01D91307}" presName="compNode" presStyleCnt="0"/>
      <dgm:spPr/>
    </dgm:pt>
    <dgm:pt modelId="{13A17705-C15B-4EED-A853-5109B7E9743B}" type="pres">
      <dgm:prSet presAssocID="{F09F9786-38D5-4291-8B7E-AF2C01D91307}" presName="bkgdShape" presStyleLbl="node1" presStyleIdx="1" presStyleCnt="4"/>
      <dgm:spPr/>
      <dgm:t>
        <a:bodyPr/>
        <a:lstStyle/>
        <a:p>
          <a:endParaRPr lang="en-US"/>
        </a:p>
      </dgm:t>
    </dgm:pt>
    <dgm:pt modelId="{1AC3F3E8-1787-4B68-84C4-8F203BD0DC72}" type="pres">
      <dgm:prSet presAssocID="{F09F9786-38D5-4291-8B7E-AF2C01D91307}" presName="nodeTx" presStyleLbl="node1" presStyleIdx="1" presStyleCnt="4">
        <dgm:presLayoutVars>
          <dgm:bulletEnabled val="1"/>
        </dgm:presLayoutVars>
      </dgm:prSet>
      <dgm:spPr/>
      <dgm:t>
        <a:bodyPr/>
        <a:lstStyle/>
        <a:p>
          <a:endParaRPr lang="en-US"/>
        </a:p>
      </dgm:t>
    </dgm:pt>
    <dgm:pt modelId="{E7721F70-F570-43CC-B8E0-FD3229145531}" type="pres">
      <dgm:prSet presAssocID="{F09F9786-38D5-4291-8B7E-AF2C01D91307}" presName="invisiNode" presStyleLbl="node1" presStyleIdx="1" presStyleCnt="4"/>
      <dgm:spPr/>
    </dgm:pt>
    <dgm:pt modelId="{D477120E-23E9-4635-9DC6-5D621D198D58}" type="pres">
      <dgm:prSet presAssocID="{F09F9786-38D5-4291-8B7E-AF2C01D91307}" presName="imagNode"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CAD390A2-DD42-4B02-964D-1E3C8FD11DF3}" type="pres">
      <dgm:prSet presAssocID="{AAE5B735-D49C-428B-8EE9-E97CEF08CC18}" presName="sibTrans" presStyleLbl="sibTrans2D1" presStyleIdx="0" presStyleCnt="0"/>
      <dgm:spPr/>
      <dgm:t>
        <a:bodyPr/>
        <a:lstStyle/>
        <a:p>
          <a:endParaRPr lang="en-US"/>
        </a:p>
      </dgm:t>
    </dgm:pt>
    <dgm:pt modelId="{C563CF78-4B7A-4D47-980D-81D3A002173C}" type="pres">
      <dgm:prSet presAssocID="{EB0B585F-730F-4F85-8A20-83E5912EB03F}" presName="compNode" presStyleCnt="0"/>
      <dgm:spPr/>
    </dgm:pt>
    <dgm:pt modelId="{7E329752-3F99-4FEC-BDEA-B84B56F481F4}" type="pres">
      <dgm:prSet presAssocID="{EB0B585F-730F-4F85-8A20-83E5912EB03F}" presName="bkgdShape" presStyleLbl="node1" presStyleIdx="2" presStyleCnt="4"/>
      <dgm:spPr/>
      <dgm:t>
        <a:bodyPr/>
        <a:lstStyle/>
        <a:p>
          <a:endParaRPr lang="en-US"/>
        </a:p>
      </dgm:t>
    </dgm:pt>
    <dgm:pt modelId="{A064136D-C1DE-4614-BC5A-0BCA521E19C1}" type="pres">
      <dgm:prSet presAssocID="{EB0B585F-730F-4F85-8A20-83E5912EB03F}" presName="nodeTx" presStyleLbl="node1" presStyleIdx="2" presStyleCnt="4">
        <dgm:presLayoutVars>
          <dgm:bulletEnabled val="1"/>
        </dgm:presLayoutVars>
      </dgm:prSet>
      <dgm:spPr/>
      <dgm:t>
        <a:bodyPr/>
        <a:lstStyle/>
        <a:p>
          <a:endParaRPr lang="en-US"/>
        </a:p>
      </dgm:t>
    </dgm:pt>
    <dgm:pt modelId="{8BC044B6-6770-4A6D-9B56-8F2D8DAC88A5}" type="pres">
      <dgm:prSet presAssocID="{EB0B585F-730F-4F85-8A20-83E5912EB03F}" presName="invisiNode" presStyleLbl="node1" presStyleIdx="2" presStyleCnt="4"/>
      <dgm:spPr/>
    </dgm:pt>
    <dgm:pt modelId="{1879025A-C8D3-47A6-8B85-93818B573718}" type="pres">
      <dgm:prSet presAssocID="{EB0B585F-730F-4F85-8A20-83E5912EB03F}" presName="imagNode" presStyleLbl="fgImgPlace1" presStyleIdx="2" presStyleCnt="4"/>
      <dgm:spPr>
        <a:blipFill rotWithShape="1">
          <a:blip xmlns:r="http://schemas.openxmlformats.org/officeDocument/2006/relationships" r:embed="rId3"/>
          <a:stretch>
            <a:fillRect/>
          </a:stretch>
        </a:blipFill>
      </dgm:spPr>
    </dgm:pt>
    <dgm:pt modelId="{8BBB2292-BFEA-4568-A034-42C3BB500877}" type="pres">
      <dgm:prSet presAssocID="{D139BC87-1E6E-49D4-B313-5C394CF8B23D}" presName="sibTrans" presStyleLbl="sibTrans2D1" presStyleIdx="0" presStyleCnt="0"/>
      <dgm:spPr/>
      <dgm:t>
        <a:bodyPr/>
        <a:lstStyle/>
        <a:p>
          <a:endParaRPr lang="en-US"/>
        </a:p>
      </dgm:t>
    </dgm:pt>
    <dgm:pt modelId="{68B3707E-B6BF-4821-80EC-1B1D211825FA}" type="pres">
      <dgm:prSet presAssocID="{9BA31085-5057-4F55-99B4-6EA47E415A00}" presName="compNode" presStyleCnt="0"/>
      <dgm:spPr/>
    </dgm:pt>
    <dgm:pt modelId="{35AB56F9-5FB0-4A2C-B1D0-2F6056A1D239}" type="pres">
      <dgm:prSet presAssocID="{9BA31085-5057-4F55-99B4-6EA47E415A00}" presName="bkgdShape" presStyleLbl="node1" presStyleIdx="3" presStyleCnt="4"/>
      <dgm:spPr/>
      <dgm:t>
        <a:bodyPr/>
        <a:lstStyle/>
        <a:p>
          <a:endParaRPr lang="en-US"/>
        </a:p>
      </dgm:t>
    </dgm:pt>
    <dgm:pt modelId="{C72B584B-A2DA-496F-9AB3-1FAF42C3056D}" type="pres">
      <dgm:prSet presAssocID="{9BA31085-5057-4F55-99B4-6EA47E415A00}" presName="nodeTx" presStyleLbl="node1" presStyleIdx="3" presStyleCnt="4">
        <dgm:presLayoutVars>
          <dgm:bulletEnabled val="1"/>
        </dgm:presLayoutVars>
      </dgm:prSet>
      <dgm:spPr/>
      <dgm:t>
        <a:bodyPr/>
        <a:lstStyle/>
        <a:p>
          <a:endParaRPr lang="en-US"/>
        </a:p>
      </dgm:t>
    </dgm:pt>
    <dgm:pt modelId="{54446935-3ADD-41B7-A59F-2E4657539382}" type="pres">
      <dgm:prSet presAssocID="{9BA31085-5057-4F55-99B4-6EA47E415A00}" presName="invisiNode" presStyleLbl="node1" presStyleIdx="3" presStyleCnt="4"/>
      <dgm:spPr/>
    </dgm:pt>
    <dgm:pt modelId="{1B3785E5-7CA9-4578-B4A6-845592437FED}" type="pres">
      <dgm:prSet presAssocID="{9BA31085-5057-4F55-99B4-6EA47E415A00}" presName="imagNode" presStyleLbl="fgImgPlace1" presStyleIdx="3" presStyleCnt="4" custScaleX="119056"/>
      <dgm:spPr>
        <a:blipFill rotWithShape="1">
          <a:blip xmlns:r="http://schemas.openxmlformats.org/officeDocument/2006/relationships" r:embed="rId4"/>
          <a:stretch>
            <a:fillRect/>
          </a:stretch>
        </a:blipFill>
      </dgm:spPr>
    </dgm:pt>
  </dgm:ptLst>
  <dgm:cxnLst>
    <dgm:cxn modelId="{117D7D17-1735-483F-84BA-AEDB3EB8634D}" srcId="{44FC7A4D-1B8F-46E5-A52F-7EC232696F7B}" destId="{F09F9786-38D5-4291-8B7E-AF2C01D91307}" srcOrd="1" destOrd="0" parTransId="{27B003BF-402E-4D3F-AE00-828C7B1FB9FE}" sibTransId="{AAE5B735-D49C-428B-8EE9-E97CEF08CC18}"/>
    <dgm:cxn modelId="{C3CCB6F4-DD1A-4D17-8020-173071282A02}" type="presOf" srcId="{B6FD41CC-9981-482D-A004-788B0E26B127}" destId="{1AC3F3E8-1787-4B68-84C4-8F203BD0DC72}" srcOrd="1" destOrd="1" presId="urn:microsoft.com/office/officeart/2005/8/layout/hList7"/>
    <dgm:cxn modelId="{75723B28-D42A-4E20-B9C1-AEF3C74D00A3}" type="presOf" srcId="{9BA31085-5057-4F55-99B4-6EA47E415A00}" destId="{C72B584B-A2DA-496F-9AB3-1FAF42C3056D}" srcOrd="1" destOrd="0" presId="urn:microsoft.com/office/officeart/2005/8/layout/hList7"/>
    <dgm:cxn modelId="{074DF682-527F-4D48-AE83-51C06E903D68}" type="presOf" srcId="{8CCAD4CB-A86D-4062-8391-486CB9B9F101}" destId="{35AB56F9-5FB0-4A2C-B1D0-2F6056A1D239}" srcOrd="0" destOrd="2" presId="urn:microsoft.com/office/officeart/2005/8/layout/hList7"/>
    <dgm:cxn modelId="{D3060CBA-0FA1-4598-9E36-8D70E58728E9}" srcId="{9BA31085-5057-4F55-99B4-6EA47E415A00}" destId="{8CCAD4CB-A86D-4062-8391-486CB9B9F101}" srcOrd="1" destOrd="0" parTransId="{8D49D723-E62E-4E29-BB92-8E06F11A5EAC}" sibTransId="{8A4A27B2-D3D4-4344-B361-A9B71DFE9C8C}"/>
    <dgm:cxn modelId="{E0D63A1C-233A-4CE6-89EF-E2B051901516}" type="presOf" srcId="{44FC7A4D-1B8F-46E5-A52F-7EC232696F7B}" destId="{A1E34F18-399B-4818-B755-B4F49D136DDC}" srcOrd="0" destOrd="0" presId="urn:microsoft.com/office/officeart/2005/8/layout/hList7"/>
    <dgm:cxn modelId="{34E36703-A34B-49FF-86A3-A3634FA86375}" type="presOf" srcId="{D74D4ECE-FB7D-4522-9470-AF56D7FEF883}" destId="{AF22EA49-1D7A-4DB9-90FE-48A05A8F3233}" srcOrd="0" destOrd="0" presId="urn:microsoft.com/office/officeart/2005/8/layout/hList7"/>
    <dgm:cxn modelId="{1067B74B-2F32-445E-8609-5F5C4697144A}" srcId="{83ABEE5C-AC05-4224-8A39-4565F35E8C8E}" destId="{33BBF4F5-2848-4F47-A7A5-6E323BA99532}" srcOrd="1" destOrd="0" parTransId="{F2651EEF-9C3A-46B8-A884-81C9C60BE048}" sibTransId="{C759FC39-8236-43E2-9D37-1F74BFED68C1}"/>
    <dgm:cxn modelId="{D0885943-5BD9-4FBD-A5BE-1F6979972290}" srcId="{F09F9786-38D5-4291-8B7E-AF2C01D91307}" destId="{834D998E-9972-4AC6-8F59-9E41CFD4E423}" srcOrd="1" destOrd="0" parTransId="{5913B6A1-2E36-448B-B56D-37F2F99D6FAD}" sibTransId="{2F3938E4-7357-4401-BE69-D835E3518AB3}"/>
    <dgm:cxn modelId="{C72E91E1-2BD9-4DEE-9FE0-667C47C25067}" type="presOf" srcId="{A828B249-D0E4-4D98-B9B8-F09FFE123CC3}" destId="{35AB56F9-5FB0-4A2C-B1D0-2F6056A1D239}" srcOrd="0" destOrd="1" presId="urn:microsoft.com/office/officeart/2005/8/layout/hList7"/>
    <dgm:cxn modelId="{EF943585-237B-4C97-9D75-AA2FF13439A2}" type="presOf" srcId="{AAE5B735-D49C-428B-8EE9-E97CEF08CC18}" destId="{CAD390A2-DD42-4B02-964D-1E3C8FD11DF3}" srcOrd="0" destOrd="0" presId="urn:microsoft.com/office/officeart/2005/8/layout/hList7"/>
    <dgm:cxn modelId="{8456E877-81BE-4AE1-9874-F9796C7CA846}" srcId="{83ABEE5C-AC05-4224-8A39-4565F35E8C8E}" destId="{66874E69-D1D8-4DB4-AA44-22BFB35D3FC5}" srcOrd="0" destOrd="0" parTransId="{4BD4275D-0819-461E-A0E2-F7A8A2855B6A}" sibTransId="{72B71B70-E19A-40D6-A4F3-7EC0F50E20EF}"/>
    <dgm:cxn modelId="{2AE822CE-7852-4FBB-8AC4-1B34D6AD444C}" type="presOf" srcId="{83ABEE5C-AC05-4224-8A39-4565F35E8C8E}" destId="{E33EC9F6-1723-4ECD-AC23-63F98BDD4128}" srcOrd="1" destOrd="0" presId="urn:microsoft.com/office/officeart/2005/8/layout/hList7"/>
    <dgm:cxn modelId="{2F9DE62A-5AF9-4F5B-89F9-C49947DA6D82}" type="presOf" srcId="{8CCAD4CB-A86D-4062-8391-486CB9B9F101}" destId="{C72B584B-A2DA-496F-9AB3-1FAF42C3056D}" srcOrd="1" destOrd="2" presId="urn:microsoft.com/office/officeart/2005/8/layout/hList7"/>
    <dgm:cxn modelId="{79F293F3-AB6F-4CC9-BE39-49A378EA7269}" type="presOf" srcId="{A828B249-D0E4-4D98-B9B8-F09FFE123CC3}" destId="{C72B584B-A2DA-496F-9AB3-1FAF42C3056D}" srcOrd="1" destOrd="1" presId="urn:microsoft.com/office/officeart/2005/8/layout/hList7"/>
    <dgm:cxn modelId="{91451F0B-64DD-4F66-BCAF-51BFE8E8F05D}" type="presOf" srcId="{83ABEE5C-AC05-4224-8A39-4565F35E8C8E}" destId="{D4B8F8A3-F083-4D74-88EB-20CC8E799C9C}" srcOrd="0" destOrd="0" presId="urn:microsoft.com/office/officeart/2005/8/layout/hList7"/>
    <dgm:cxn modelId="{28B4DA68-AF31-4232-BED9-2C71AC3A93BD}" srcId="{44FC7A4D-1B8F-46E5-A52F-7EC232696F7B}" destId="{83ABEE5C-AC05-4224-8A39-4565F35E8C8E}" srcOrd="0" destOrd="0" parTransId="{1BED6A2E-5C6F-42FD-B811-53F94873FCCE}" sibTransId="{D74D4ECE-FB7D-4522-9470-AF56D7FEF883}"/>
    <dgm:cxn modelId="{EC5B827F-0AB5-4EFB-A246-4FF8473BC688}" type="presOf" srcId="{834D998E-9972-4AC6-8F59-9E41CFD4E423}" destId="{13A17705-C15B-4EED-A853-5109B7E9743B}" srcOrd="0" destOrd="2" presId="urn:microsoft.com/office/officeart/2005/8/layout/hList7"/>
    <dgm:cxn modelId="{11F307B1-AF16-4567-92FA-CA4A65429759}" type="presOf" srcId="{69832213-2A25-4B6A-B6C5-8EFADDE7C2B5}" destId="{7E329752-3F99-4FEC-BDEA-B84B56F481F4}" srcOrd="0" destOrd="1" presId="urn:microsoft.com/office/officeart/2005/8/layout/hList7"/>
    <dgm:cxn modelId="{86755011-462C-44DC-AC4F-1690CFC212C8}" type="presOf" srcId="{33BBF4F5-2848-4F47-A7A5-6E323BA99532}" destId="{D4B8F8A3-F083-4D74-88EB-20CC8E799C9C}" srcOrd="0" destOrd="2" presId="urn:microsoft.com/office/officeart/2005/8/layout/hList7"/>
    <dgm:cxn modelId="{E3A8409D-9338-4015-8C96-E09392BA61BE}" type="presOf" srcId="{66874E69-D1D8-4DB4-AA44-22BFB35D3FC5}" destId="{E33EC9F6-1723-4ECD-AC23-63F98BDD4128}" srcOrd="1" destOrd="1" presId="urn:microsoft.com/office/officeart/2005/8/layout/hList7"/>
    <dgm:cxn modelId="{DD14E21D-417E-4C23-95B1-3BBD0A538938}" type="presOf" srcId="{B6FD41CC-9981-482D-A004-788B0E26B127}" destId="{13A17705-C15B-4EED-A853-5109B7E9743B}" srcOrd="0" destOrd="1" presId="urn:microsoft.com/office/officeart/2005/8/layout/hList7"/>
    <dgm:cxn modelId="{DB9E0CDC-258C-4548-95CD-70688060C668}" type="presOf" srcId="{69832213-2A25-4B6A-B6C5-8EFADDE7C2B5}" destId="{A064136D-C1DE-4614-BC5A-0BCA521E19C1}" srcOrd="1" destOrd="1" presId="urn:microsoft.com/office/officeart/2005/8/layout/hList7"/>
    <dgm:cxn modelId="{1859FDEE-333E-4F05-9D0C-1A29E976EB1D}" srcId="{44FC7A4D-1B8F-46E5-A52F-7EC232696F7B}" destId="{EB0B585F-730F-4F85-8A20-83E5912EB03F}" srcOrd="2" destOrd="0" parTransId="{3E3D7148-40C3-4E6D-92ED-C85B8A63BCDB}" sibTransId="{D139BC87-1E6E-49D4-B313-5C394CF8B23D}"/>
    <dgm:cxn modelId="{61C274D3-5F05-4D7D-AD53-938DC56A1224}" type="presOf" srcId="{F09F9786-38D5-4291-8B7E-AF2C01D91307}" destId="{13A17705-C15B-4EED-A853-5109B7E9743B}" srcOrd="0" destOrd="0" presId="urn:microsoft.com/office/officeart/2005/8/layout/hList7"/>
    <dgm:cxn modelId="{525F23DC-8B1C-427F-98BA-9DEE16D3D7DD}" srcId="{F09F9786-38D5-4291-8B7E-AF2C01D91307}" destId="{B6FD41CC-9981-482D-A004-788B0E26B127}" srcOrd="0" destOrd="0" parTransId="{C6AC0BEC-123B-4758-8A6D-B9E290499654}" sibTransId="{247169FA-F732-4ADD-B4CD-F50CA2BA5E84}"/>
    <dgm:cxn modelId="{C1E949A3-52E5-4E09-A066-A4502C9328B7}" type="presOf" srcId="{66874E69-D1D8-4DB4-AA44-22BFB35D3FC5}" destId="{D4B8F8A3-F083-4D74-88EB-20CC8E799C9C}" srcOrd="0" destOrd="1" presId="urn:microsoft.com/office/officeart/2005/8/layout/hList7"/>
    <dgm:cxn modelId="{EAB792F7-9883-4501-8127-E67A6C077EF8}" type="presOf" srcId="{F09F9786-38D5-4291-8B7E-AF2C01D91307}" destId="{1AC3F3E8-1787-4B68-84C4-8F203BD0DC72}" srcOrd="1" destOrd="0" presId="urn:microsoft.com/office/officeart/2005/8/layout/hList7"/>
    <dgm:cxn modelId="{C2324CC8-6443-4EDB-B1B4-2145220766D9}" type="presOf" srcId="{9BA31085-5057-4F55-99B4-6EA47E415A00}" destId="{35AB56F9-5FB0-4A2C-B1D0-2F6056A1D239}" srcOrd="0" destOrd="0" presId="urn:microsoft.com/office/officeart/2005/8/layout/hList7"/>
    <dgm:cxn modelId="{2A19C499-37BC-44FA-A52A-C9FBA5DAE86C}" type="presOf" srcId="{EB0B585F-730F-4F85-8A20-83E5912EB03F}" destId="{A064136D-C1DE-4614-BC5A-0BCA521E19C1}" srcOrd="1" destOrd="0" presId="urn:microsoft.com/office/officeart/2005/8/layout/hList7"/>
    <dgm:cxn modelId="{1BF9E7D6-7236-4228-87C0-5B4682036234}" type="presOf" srcId="{834D998E-9972-4AC6-8F59-9E41CFD4E423}" destId="{1AC3F3E8-1787-4B68-84C4-8F203BD0DC72}" srcOrd="1" destOrd="2" presId="urn:microsoft.com/office/officeart/2005/8/layout/hList7"/>
    <dgm:cxn modelId="{1F47F52E-C011-42BD-83E2-D4DC2D49F841}" type="presOf" srcId="{33BBF4F5-2848-4F47-A7A5-6E323BA99532}" destId="{E33EC9F6-1723-4ECD-AC23-63F98BDD4128}" srcOrd="1" destOrd="2" presId="urn:microsoft.com/office/officeart/2005/8/layout/hList7"/>
    <dgm:cxn modelId="{9F3E2200-0281-460F-ABF5-2E02DF63A652}" srcId="{EB0B585F-730F-4F85-8A20-83E5912EB03F}" destId="{69832213-2A25-4B6A-B6C5-8EFADDE7C2B5}" srcOrd="0" destOrd="0" parTransId="{87E0B318-4B6F-447A-A19A-5927D29FB6FD}" sibTransId="{99C227F2-887B-4E9B-A842-C18317A04356}"/>
    <dgm:cxn modelId="{84C42DB6-1D2F-4B6C-A240-01D5BC4D94E8}" srcId="{9BA31085-5057-4F55-99B4-6EA47E415A00}" destId="{A828B249-D0E4-4D98-B9B8-F09FFE123CC3}" srcOrd="0" destOrd="0" parTransId="{377A2AA8-653B-4ED0-8BA6-384D0D23F4F6}" sibTransId="{09447CCE-CC91-4C13-ACDE-5182ABCDCFBC}"/>
    <dgm:cxn modelId="{A35421E1-83EB-42F1-9C04-5D239323A455}" srcId="{44FC7A4D-1B8F-46E5-A52F-7EC232696F7B}" destId="{9BA31085-5057-4F55-99B4-6EA47E415A00}" srcOrd="3" destOrd="0" parTransId="{90949C02-CC38-4F78-9535-0CA55F14DCDA}" sibTransId="{82FA8A48-BCA3-48F7-A9B8-A7301A0C95F9}"/>
    <dgm:cxn modelId="{E947881F-1CCD-430A-A12A-110E75E3D4FB}" type="presOf" srcId="{EB0B585F-730F-4F85-8A20-83E5912EB03F}" destId="{7E329752-3F99-4FEC-BDEA-B84B56F481F4}" srcOrd="0" destOrd="0" presId="urn:microsoft.com/office/officeart/2005/8/layout/hList7"/>
    <dgm:cxn modelId="{BE0DBE67-E46F-44CF-9FE0-C42D391924EE}" type="presOf" srcId="{D139BC87-1E6E-49D4-B313-5C394CF8B23D}" destId="{8BBB2292-BFEA-4568-A034-42C3BB500877}" srcOrd="0" destOrd="0" presId="urn:microsoft.com/office/officeart/2005/8/layout/hList7"/>
    <dgm:cxn modelId="{91A64E5E-5F08-4FA5-A61B-A3337084280E}" type="presParOf" srcId="{A1E34F18-399B-4818-B755-B4F49D136DDC}" destId="{41EC4401-F6C3-49C4-926A-D1F08E2AF99B}" srcOrd="0" destOrd="0" presId="urn:microsoft.com/office/officeart/2005/8/layout/hList7"/>
    <dgm:cxn modelId="{6B859C74-0510-415F-8A3B-EE655139105B}" type="presParOf" srcId="{A1E34F18-399B-4818-B755-B4F49D136DDC}" destId="{18EAB8A9-8AEA-4C11-B129-1EC1651CB15F}" srcOrd="1" destOrd="0" presId="urn:microsoft.com/office/officeart/2005/8/layout/hList7"/>
    <dgm:cxn modelId="{7CDD4F31-3778-43AB-9B52-BFCAC68275C9}" type="presParOf" srcId="{18EAB8A9-8AEA-4C11-B129-1EC1651CB15F}" destId="{CAED71A5-2259-46FF-A6EF-F074805E6A96}" srcOrd="0" destOrd="0" presId="urn:microsoft.com/office/officeart/2005/8/layout/hList7"/>
    <dgm:cxn modelId="{C9660955-0D4B-4265-AC5E-8C6E504DF39B}" type="presParOf" srcId="{CAED71A5-2259-46FF-A6EF-F074805E6A96}" destId="{D4B8F8A3-F083-4D74-88EB-20CC8E799C9C}" srcOrd="0" destOrd="0" presId="urn:microsoft.com/office/officeart/2005/8/layout/hList7"/>
    <dgm:cxn modelId="{E0E19A74-15A9-49CF-BFF8-E96A1B55E853}" type="presParOf" srcId="{CAED71A5-2259-46FF-A6EF-F074805E6A96}" destId="{E33EC9F6-1723-4ECD-AC23-63F98BDD4128}" srcOrd="1" destOrd="0" presId="urn:microsoft.com/office/officeart/2005/8/layout/hList7"/>
    <dgm:cxn modelId="{3C78E788-11F3-4FA6-BFA9-3BBD8DB8B2B9}" type="presParOf" srcId="{CAED71A5-2259-46FF-A6EF-F074805E6A96}" destId="{E18DF82D-5090-4072-9AB9-BEEC647E0598}" srcOrd="2" destOrd="0" presId="urn:microsoft.com/office/officeart/2005/8/layout/hList7"/>
    <dgm:cxn modelId="{3F202531-33B2-4ACD-90C2-A316AF994EC7}" type="presParOf" srcId="{CAED71A5-2259-46FF-A6EF-F074805E6A96}" destId="{D0870AFF-88C2-4699-92A2-631353D586FD}" srcOrd="3" destOrd="0" presId="urn:microsoft.com/office/officeart/2005/8/layout/hList7"/>
    <dgm:cxn modelId="{36939DCF-3248-412D-8334-64AFAC359681}" type="presParOf" srcId="{18EAB8A9-8AEA-4C11-B129-1EC1651CB15F}" destId="{AF22EA49-1D7A-4DB9-90FE-48A05A8F3233}" srcOrd="1" destOrd="0" presId="urn:microsoft.com/office/officeart/2005/8/layout/hList7"/>
    <dgm:cxn modelId="{AA0865D4-DD99-4BD2-B0A2-43CE6F7B9C59}" type="presParOf" srcId="{18EAB8A9-8AEA-4C11-B129-1EC1651CB15F}" destId="{12A1E617-8330-4963-A303-D1F0C2794B42}" srcOrd="2" destOrd="0" presId="urn:microsoft.com/office/officeart/2005/8/layout/hList7"/>
    <dgm:cxn modelId="{51EBE51D-36D4-4CAA-A9F5-118974F93A27}" type="presParOf" srcId="{12A1E617-8330-4963-A303-D1F0C2794B42}" destId="{13A17705-C15B-4EED-A853-5109B7E9743B}" srcOrd="0" destOrd="0" presId="urn:microsoft.com/office/officeart/2005/8/layout/hList7"/>
    <dgm:cxn modelId="{5564D85A-5FB4-48ED-8FEA-776E53DA1036}" type="presParOf" srcId="{12A1E617-8330-4963-A303-D1F0C2794B42}" destId="{1AC3F3E8-1787-4B68-84C4-8F203BD0DC72}" srcOrd="1" destOrd="0" presId="urn:microsoft.com/office/officeart/2005/8/layout/hList7"/>
    <dgm:cxn modelId="{151B18FB-8354-4944-93CE-40F88F57DC1F}" type="presParOf" srcId="{12A1E617-8330-4963-A303-D1F0C2794B42}" destId="{E7721F70-F570-43CC-B8E0-FD3229145531}" srcOrd="2" destOrd="0" presId="urn:microsoft.com/office/officeart/2005/8/layout/hList7"/>
    <dgm:cxn modelId="{EB7207DE-6132-445B-8926-76D83D129549}" type="presParOf" srcId="{12A1E617-8330-4963-A303-D1F0C2794B42}" destId="{D477120E-23E9-4635-9DC6-5D621D198D58}" srcOrd="3" destOrd="0" presId="urn:microsoft.com/office/officeart/2005/8/layout/hList7"/>
    <dgm:cxn modelId="{073EBBD0-69B5-45D3-97CA-FBB06EC57639}" type="presParOf" srcId="{18EAB8A9-8AEA-4C11-B129-1EC1651CB15F}" destId="{CAD390A2-DD42-4B02-964D-1E3C8FD11DF3}" srcOrd="3" destOrd="0" presId="urn:microsoft.com/office/officeart/2005/8/layout/hList7"/>
    <dgm:cxn modelId="{22B1118F-04AE-44DA-9234-66D3906E6FA9}" type="presParOf" srcId="{18EAB8A9-8AEA-4C11-B129-1EC1651CB15F}" destId="{C563CF78-4B7A-4D47-980D-81D3A002173C}" srcOrd="4" destOrd="0" presId="urn:microsoft.com/office/officeart/2005/8/layout/hList7"/>
    <dgm:cxn modelId="{57FEA0E6-A6EE-4944-96CF-D5A11B2259F7}" type="presParOf" srcId="{C563CF78-4B7A-4D47-980D-81D3A002173C}" destId="{7E329752-3F99-4FEC-BDEA-B84B56F481F4}" srcOrd="0" destOrd="0" presId="urn:microsoft.com/office/officeart/2005/8/layout/hList7"/>
    <dgm:cxn modelId="{15D61F6C-C3FD-4A0B-80F9-08A0AA750FBC}" type="presParOf" srcId="{C563CF78-4B7A-4D47-980D-81D3A002173C}" destId="{A064136D-C1DE-4614-BC5A-0BCA521E19C1}" srcOrd="1" destOrd="0" presId="urn:microsoft.com/office/officeart/2005/8/layout/hList7"/>
    <dgm:cxn modelId="{80612B15-B971-45C9-B9BC-2AC61DD72126}" type="presParOf" srcId="{C563CF78-4B7A-4D47-980D-81D3A002173C}" destId="{8BC044B6-6770-4A6D-9B56-8F2D8DAC88A5}" srcOrd="2" destOrd="0" presId="urn:microsoft.com/office/officeart/2005/8/layout/hList7"/>
    <dgm:cxn modelId="{49BB122F-6899-40A1-8F34-9CB1BE19CC3C}" type="presParOf" srcId="{C563CF78-4B7A-4D47-980D-81D3A002173C}" destId="{1879025A-C8D3-47A6-8B85-93818B573718}" srcOrd="3" destOrd="0" presId="urn:microsoft.com/office/officeart/2005/8/layout/hList7"/>
    <dgm:cxn modelId="{869E4882-B220-469D-8BB2-523B5A156A0D}" type="presParOf" srcId="{18EAB8A9-8AEA-4C11-B129-1EC1651CB15F}" destId="{8BBB2292-BFEA-4568-A034-42C3BB500877}" srcOrd="5" destOrd="0" presId="urn:microsoft.com/office/officeart/2005/8/layout/hList7"/>
    <dgm:cxn modelId="{3C7A8ADD-216E-4924-8C44-236EBD55E419}" type="presParOf" srcId="{18EAB8A9-8AEA-4C11-B129-1EC1651CB15F}" destId="{68B3707E-B6BF-4821-80EC-1B1D211825FA}" srcOrd="6" destOrd="0" presId="urn:microsoft.com/office/officeart/2005/8/layout/hList7"/>
    <dgm:cxn modelId="{20CB701C-1C85-402A-834A-4B9F44F05022}" type="presParOf" srcId="{68B3707E-B6BF-4821-80EC-1B1D211825FA}" destId="{35AB56F9-5FB0-4A2C-B1D0-2F6056A1D239}" srcOrd="0" destOrd="0" presId="urn:microsoft.com/office/officeart/2005/8/layout/hList7"/>
    <dgm:cxn modelId="{B18EC70D-5177-4542-A4B3-2A4E94F4CE7F}" type="presParOf" srcId="{68B3707E-B6BF-4821-80EC-1B1D211825FA}" destId="{C72B584B-A2DA-496F-9AB3-1FAF42C3056D}" srcOrd="1" destOrd="0" presId="urn:microsoft.com/office/officeart/2005/8/layout/hList7"/>
    <dgm:cxn modelId="{0F85E6D8-236B-4DB5-B88A-365A2FCBDEDA}" type="presParOf" srcId="{68B3707E-B6BF-4821-80EC-1B1D211825FA}" destId="{54446935-3ADD-41B7-A59F-2E4657539382}" srcOrd="2" destOrd="0" presId="urn:microsoft.com/office/officeart/2005/8/layout/hList7"/>
    <dgm:cxn modelId="{6723A7FC-5FA9-4187-9D42-AA9FD36EB058}" type="presParOf" srcId="{68B3707E-B6BF-4821-80EC-1B1D211825FA}" destId="{1B3785E5-7CA9-4578-B4A6-845592437FE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E200A3A-07E4-4AE2-A3EC-B20CB2AAEC34}" type="doc">
      <dgm:prSet loTypeId="urn:microsoft.com/office/officeart/2005/8/layout/vList4" loCatId="picture" qsTypeId="urn:microsoft.com/office/officeart/2005/8/quickstyle/3d2" qsCatId="3D" csTypeId="urn:microsoft.com/office/officeart/2005/8/colors/accent4_5" csCatId="accent4" phldr="1"/>
      <dgm:spPr/>
      <dgm:t>
        <a:bodyPr/>
        <a:lstStyle/>
        <a:p>
          <a:endParaRPr lang="en-US"/>
        </a:p>
      </dgm:t>
    </dgm:pt>
    <dgm:pt modelId="{9D55C09F-F1CF-435C-A6A4-71131FAE7949}">
      <dgm:prSet phldrT="[Text]"/>
      <dgm:spPr/>
      <dgm:t>
        <a:bodyPr/>
        <a:lstStyle/>
        <a:p>
          <a:r>
            <a:rPr lang="en-US" dirty="0" smtClean="0">
              <a:latin typeface="Franklin Gothic Medium Cond" panose="020B0606030402020204" pitchFamily="34" charset="0"/>
            </a:rPr>
            <a:t>2 to ▲ Knowledge Base</a:t>
          </a:r>
          <a:endParaRPr lang="en-US" dirty="0">
            <a:latin typeface="Franklin Gothic Medium Cond" panose="020B0606030402020204" pitchFamily="34" charset="0"/>
          </a:endParaRPr>
        </a:p>
      </dgm:t>
    </dgm:pt>
    <dgm:pt modelId="{5119CF03-145E-48E1-9AD3-CE305482A3CC}" type="parTrans" cxnId="{D28F42D7-0A9A-4A22-8D47-CCD0781ACD49}">
      <dgm:prSet/>
      <dgm:spPr/>
      <dgm:t>
        <a:bodyPr/>
        <a:lstStyle/>
        <a:p>
          <a:endParaRPr lang="en-US"/>
        </a:p>
      </dgm:t>
    </dgm:pt>
    <dgm:pt modelId="{C1405218-EA90-4698-9F74-D90F9E6E7479}" type="sibTrans" cxnId="{D28F42D7-0A9A-4A22-8D47-CCD0781ACD49}">
      <dgm:prSet/>
      <dgm:spPr/>
      <dgm:t>
        <a:bodyPr/>
        <a:lstStyle/>
        <a:p>
          <a:endParaRPr lang="en-US"/>
        </a:p>
      </dgm:t>
    </dgm:pt>
    <dgm:pt modelId="{B915D523-82B6-49BD-A7CC-B1401504FB4D}">
      <dgm:prSet phldrT="[Text]"/>
      <dgm:spPr/>
      <dgm:t>
        <a:bodyPr/>
        <a:lstStyle/>
        <a:p>
          <a:pPr rtl="0"/>
          <a:r>
            <a:rPr lang="en-US" b="0" i="0" dirty="0" smtClean="0">
              <a:latin typeface="Franklin Gothic Medium Cond" panose="020B0606030402020204" pitchFamily="34" charset="0"/>
            </a:rPr>
            <a:t>Sustainable habitat=&gt;building code</a:t>
          </a:r>
          <a:endParaRPr lang="en-US" dirty="0">
            <a:latin typeface="Franklin Gothic Medium Cond" panose="020B0606030402020204" pitchFamily="34" charset="0"/>
          </a:endParaRPr>
        </a:p>
      </dgm:t>
    </dgm:pt>
    <dgm:pt modelId="{64B31528-8460-425A-A2A1-E062FC86EFC8}" type="parTrans" cxnId="{F518D684-CEBE-494B-B362-5768008FBA22}">
      <dgm:prSet/>
      <dgm:spPr/>
      <dgm:t>
        <a:bodyPr/>
        <a:lstStyle/>
        <a:p>
          <a:endParaRPr lang="en-US"/>
        </a:p>
      </dgm:t>
    </dgm:pt>
    <dgm:pt modelId="{3D519B1C-8794-4A5A-8DCB-7DF2EB7471B5}" type="sibTrans" cxnId="{F518D684-CEBE-494B-B362-5768008FBA22}">
      <dgm:prSet/>
      <dgm:spPr/>
      <dgm:t>
        <a:bodyPr/>
        <a:lstStyle/>
        <a:p>
          <a:endParaRPr lang="en-US"/>
        </a:p>
      </dgm:t>
    </dgm:pt>
    <dgm:pt modelId="{FA3A36AF-F0BE-426E-A01C-70959A1DC84B}">
      <dgm:prSet/>
      <dgm:spPr/>
      <dgm:t>
        <a:bodyPr/>
        <a:lstStyle/>
        <a:p>
          <a:pPr rtl="0"/>
          <a:r>
            <a:rPr lang="en-US" b="0" i="0" dirty="0" smtClean="0">
              <a:latin typeface="Franklin Gothic Medium Cond" panose="020B0606030402020204" pitchFamily="34" charset="0"/>
            </a:rPr>
            <a:t>Strategic knowledge</a:t>
          </a:r>
          <a:endParaRPr lang="en-US" b="0" i="0" dirty="0">
            <a:latin typeface="Franklin Gothic Medium Cond" panose="020B0606030402020204" pitchFamily="34" charset="0"/>
          </a:endParaRPr>
        </a:p>
      </dgm:t>
    </dgm:pt>
    <dgm:pt modelId="{3086F61F-D7C5-4DE2-9FB3-B1DC330FCDF2}" type="parTrans" cxnId="{DC437C3D-A93C-4F97-A7F2-B2AEE556D260}">
      <dgm:prSet/>
      <dgm:spPr/>
      <dgm:t>
        <a:bodyPr/>
        <a:lstStyle/>
        <a:p>
          <a:endParaRPr lang="en-US"/>
        </a:p>
      </dgm:t>
    </dgm:pt>
    <dgm:pt modelId="{1E745173-568A-4A2F-A2A4-CB5A134A3FE7}" type="sibTrans" cxnId="{DC437C3D-A93C-4F97-A7F2-B2AEE556D260}">
      <dgm:prSet/>
      <dgm:spPr/>
      <dgm:t>
        <a:bodyPr/>
        <a:lstStyle/>
        <a:p>
          <a:endParaRPr lang="en-US"/>
        </a:p>
      </dgm:t>
    </dgm:pt>
    <dgm:pt modelId="{C56B92EC-FA1D-42A4-882F-4774AC581663}">
      <dgm:prSet phldrT="[Text]"/>
      <dgm:spPr/>
      <dgm:t>
        <a:bodyPr/>
        <a:lstStyle/>
        <a:p>
          <a:r>
            <a:rPr lang="en-US" dirty="0" smtClean="0">
              <a:latin typeface="Franklin Gothic Medium Cond" panose="020B0606030402020204" pitchFamily="34" charset="0"/>
            </a:rPr>
            <a:t>4 Planned (Jan 2015)</a:t>
          </a:r>
          <a:endParaRPr lang="en-US" dirty="0">
            <a:latin typeface="Franklin Gothic Medium Cond" panose="020B0606030402020204" pitchFamily="34" charset="0"/>
          </a:endParaRPr>
        </a:p>
      </dgm:t>
    </dgm:pt>
    <dgm:pt modelId="{A40E0FE0-5929-44F4-A41E-46B3DDFF0E1F}" type="parTrans" cxnId="{79685C29-0221-4639-9D04-09642837EBD7}">
      <dgm:prSet/>
      <dgm:spPr/>
      <dgm:t>
        <a:bodyPr/>
        <a:lstStyle/>
        <a:p>
          <a:endParaRPr lang="en-US"/>
        </a:p>
      </dgm:t>
    </dgm:pt>
    <dgm:pt modelId="{6B493710-B2FA-4559-812F-E06AEC396F61}" type="sibTrans" cxnId="{79685C29-0221-4639-9D04-09642837EBD7}">
      <dgm:prSet/>
      <dgm:spPr/>
      <dgm:t>
        <a:bodyPr/>
        <a:lstStyle/>
        <a:p>
          <a:endParaRPr lang="en-US"/>
        </a:p>
      </dgm:t>
    </dgm:pt>
    <dgm:pt modelId="{162D1142-D565-4B18-B34A-5537D64B7244}">
      <dgm:prSet phldrT="[Text]"/>
      <dgm:spPr/>
      <dgm:t>
        <a:bodyPr/>
        <a:lstStyle/>
        <a:p>
          <a:r>
            <a:rPr lang="en-US" b="0" i="0" dirty="0" smtClean="0">
              <a:latin typeface="Franklin Gothic Medium Cond" panose="020B0606030402020204" pitchFamily="34" charset="0"/>
            </a:rPr>
            <a:t>Wind mission- similar to solar (MNRE)</a:t>
          </a:r>
          <a:endParaRPr lang="en-US" dirty="0">
            <a:latin typeface="Franklin Gothic Medium Cond" panose="020B0606030402020204" pitchFamily="34" charset="0"/>
          </a:endParaRPr>
        </a:p>
      </dgm:t>
    </dgm:pt>
    <dgm:pt modelId="{70AE9121-1ED8-4033-B3A6-31165063DD59}" type="parTrans" cxnId="{C35FA3D1-4493-49AC-833E-651381D1645C}">
      <dgm:prSet/>
      <dgm:spPr/>
      <dgm:t>
        <a:bodyPr/>
        <a:lstStyle/>
        <a:p>
          <a:endParaRPr lang="en-US"/>
        </a:p>
      </dgm:t>
    </dgm:pt>
    <dgm:pt modelId="{99129CEA-501F-479F-BA3A-9C8B37C6462B}" type="sibTrans" cxnId="{C35FA3D1-4493-49AC-833E-651381D1645C}">
      <dgm:prSet/>
      <dgm:spPr/>
      <dgm:t>
        <a:bodyPr/>
        <a:lstStyle/>
        <a:p>
          <a:endParaRPr lang="en-US"/>
        </a:p>
      </dgm:t>
    </dgm:pt>
    <dgm:pt modelId="{340CCEF2-D7D0-4C7F-800A-3C8F00550C3D}">
      <dgm:prSet/>
      <dgm:spPr/>
      <dgm:t>
        <a:bodyPr/>
        <a:lstStyle/>
        <a:p>
          <a:pPr rtl="0"/>
          <a:r>
            <a:rPr lang="en-US" b="0" i="0" dirty="0" smtClean="0">
              <a:latin typeface="Franklin Gothic Medium Cond" panose="020B0606030402020204" pitchFamily="34" charset="0"/>
            </a:rPr>
            <a:t>Human Health: CC impact, Disaster Emergency</a:t>
          </a:r>
          <a:endParaRPr lang="en-US" b="0" i="0" dirty="0">
            <a:latin typeface="Franklin Gothic Medium Cond" panose="020B0606030402020204" pitchFamily="34" charset="0"/>
          </a:endParaRPr>
        </a:p>
      </dgm:t>
    </dgm:pt>
    <dgm:pt modelId="{6DCB93B3-1FE4-488A-A8D7-5C92ED915406}" type="parTrans" cxnId="{F175302E-7686-4B33-8DE9-9FFF066B690B}">
      <dgm:prSet/>
      <dgm:spPr/>
      <dgm:t>
        <a:bodyPr/>
        <a:lstStyle/>
        <a:p>
          <a:endParaRPr lang="en-US"/>
        </a:p>
      </dgm:t>
    </dgm:pt>
    <dgm:pt modelId="{7C8E6A8B-B626-42CA-8483-B7FEFF3B64ED}" type="sibTrans" cxnId="{F175302E-7686-4B33-8DE9-9FFF066B690B}">
      <dgm:prSet/>
      <dgm:spPr/>
      <dgm:t>
        <a:bodyPr/>
        <a:lstStyle/>
        <a:p>
          <a:endParaRPr lang="en-US"/>
        </a:p>
      </dgm:t>
    </dgm:pt>
    <dgm:pt modelId="{CCCCC168-C9D4-4AF8-9AF6-E65C13690C2E}">
      <dgm:prSet/>
      <dgm:spPr/>
      <dgm:t>
        <a:bodyPr/>
        <a:lstStyle/>
        <a:p>
          <a:pPr rtl="0"/>
          <a:r>
            <a:rPr lang="en-US" b="0" i="0" dirty="0" smtClean="0">
              <a:latin typeface="Franklin Gothic Medium Cond" panose="020B0606030402020204" pitchFamily="34" charset="0"/>
            </a:rPr>
            <a:t>Coastal resource  Management </a:t>
          </a:r>
          <a:endParaRPr lang="en-US" b="0" i="0" dirty="0">
            <a:latin typeface="Franklin Gothic Medium Cond" panose="020B0606030402020204" pitchFamily="34" charset="0"/>
          </a:endParaRPr>
        </a:p>
      </dgm:t>
    </dgm:pt>
    <dgm:pt modelId="{FEE71E28-FF88-4089-8724-BF573CD75AAB}" type="parTrans" cxnId="{62834547-FF68-417E-BB3E-F20266F0F73D}">
      <dgm:prSet/>
      <dgm:spPr/>
      <dgm:t>
        <a:bodyPr/>
        <a:lstStyle/>
        <a:p>
          <a:endParaRPr lang="en-US"/>
        </a:p>
      </dgm:t>
    </dgm:pt>
    <dgm:pt modelId="{A7D21BB4-361A-4500-94D8-E0A3EDC16361}" type="sibTrans" cxnId="{62834547-FF68-417E-BB3E-F20266F0F73D}">
      <dgm:prSet/>
      <dgm:spPr/>
      <dgm:t>
        <a:bodyPr/>
        <a:lstStyle/>
        <a:p>
          <a:endParaRPr lang="en-US"/>
        </a:p>
      </dgm:t>
    </dgm:pt>
    <dgm:pt modelId="{91FFE7A2-9B22-4E8E-8CCA-A95BB5153A26}">
      <dgm:prSet/>
      <dgm:spPr/>
      <dgm:t>
        <a:bodyPr/>
        <a:lstStyle/>
        <a:p>
          <a:pPr rtl="0"/>
          <a:r>
            <a:rPr lang="en-US" b="0" i="0" dirty="0" smtClean="0">
              <a:latin typeface="Franklin Gothic Medium Cond" panose="020B0606030402020204" pitchFamily="34" charset="0"/>
            </a:rPr>
            <a:t>Waste to energy mission.</a:t>
          </a:r>
          <a:endParaRPr lang="en-US" b="0" i="0" dirty="0">
            <a:latin typeface="Franklin Gothic Medium Cond" panose="020B0606030402020204" pitchFamily="34" charset="0"/>
          </a:endParaRPr>
        </a:p>
      </dgm:t>
    </dgm:pt>
    <dgm:pt modelId="{0A4A542A-EDDF-4E44-9CB7-88839951F0B8}" type="parTrans" cxnId="{1605C6C4-6C22-4457-AB0E-8BAFD6CBAC06}">
      <dgm:prSet/>
      <dgm:spPr/>
      <dgm:t>
        <a:bodyPr/>
        <a:lstStyle/>
        <a:p>
          <a:endParaRPr lang="en-US"/>
        </a:p>
      </dgm:t>
    </dgm:pt>
    <dgm:pt modelId="{6ADC5535-540C-4000-9EF3-4CA84F8721C3}" type="sibTrans" cxnId="{1605C6C4-6C22-4457-AB0E-8BAFD6CBAC06}">
      <dgm:prSet/>
      <dgm:spPr/>
      <dgm:t>
        <a:bodyPr/>
        <a:lstStyle/>
        <a:p>
          <a:endParaRPr lang="en-US"/>
        </a:p>
      </dgm:t>
    </dgm:pt>
    <dgm:pt modelId="{E7E73E4A-1949-4F61-8C10-5CBDB9258678}" type="pres">
      <dgm:prSet presAssocID="{FE200A3A-07E4-4AE2-A3EC-B20CB2AAEC34}" presName="linear" presStyleCnt="0">
        <dgm:presLayoutVars>
          <dgm:dir/>
          <dgm:resizeHandles val="exact"/>
        </dgm:presLayoutVars>
      </dgm:prSet>
      <dgm:spPr/>
      <dgm:t>
        <a:bodyPr/>
        <a:lstStyle/>
        <a:p>
          <a:endParaRPr lang="en-US"/>
        </a:p>
      </dgm:t>
    </dgm:pt>
    <dgm:pt modelId="{5E258DF7-1580-422A-A61D-F95C615534C4}" type="pres">
      <dgm:prSet presAssocID="{9D55C09F-F1CF-435C-A6A4-71131FAE7949}" presName="comp" presStyleCnt="0"/>
      <dgm:spPr/>
    </dgm:pt>
    <dgm:pt modelId="{3E463AF7-16BA-4D21-8998-28258A91694D}" type="pres">
      <dgm:prSet presAssocID="{9D55C09F-F1CF-435C-A6A4-71131FAE7949}" presName="box" presStyleLbl="node1" presStyleIdx="0" presStyleCnt="2"/>
      <dgm:spPr/>
      <dgm:t>
        <a:bodyPr/>
        <a:lstStyle/>
        <a:p>
          <a:endParaRPr lang="en-US"/>
        </a:p>
      </dgm:t>
    </dgm:pt>
    <dgm:pt modelId="{E23CD490-C6D6-4FD4-97D1-3A608561FDE9}" type="pres">
      <dgm:prSet presAssocID="{9D55C09F-F1CF-435C-A6A4-71131FAE7949}" presName="img" presStyleLbl="fgImgPlace1" presStyleIdx="0" presStyleCnt="2"/>
      <dgm:spPr>
        <a:blipFill rotWithShape="1">
          <a:blip xmlns:r="http://schemas.openxmlformats.org/officeDocument/2006/relationships" r:embed="rId1"/>
          <a:stretch>
            <a:fillRect/>
          </a:stretch>
        </a:blipFill>
      </dgm:spPr>
    </dgm:pt>
    <dgm:pt modelId="{C7F73037-8E10-4C26-80DA-354D4E1723E5}" type="pres">
      <dgm:prSet presAssocID="{9D55C09F-F1CF-435C-A6A4-71131FAE7949}" presName="text" presStyleLbl="node1" presStyleIdx="0" presStyleCnt="2">
        <dgm:presLayoutVars>
          <dgm:bulletEnabled val="1"/>
        </dgm:presLayoutVars>
      </dgm:prSet>
      <dgm:spPr/>
      <dgm:t>
        <a:bodyPr/>
        <a:lstStyle/>
        <a:p>
          <a:endParaRPr lang="en-US"/>
        </a:p>
      </dgm:t>
    </dgm:pt>
    <dgm:pt modelId="{485F5AFB-8AD9-4DD0-989A-22027475EBB8}" type="pres">
      <dgm:prSet presAssocID="{C1405218-EA90-4698-9F74-D90F9E6E7479}" presName="spacer" presStyleCnt="0"/>
      <dgm:spPr/>
    </dgm:pt>
    <dgm:pt modelId="{AEF67211-9BD9-4A7B-B19E-F7D9B58A359B}" type="pres">
      <dgm:prSet presAssocID="{C56B92EC-FA1D-42A4-882F-4774AC581663}" presName="comp" presStyleCnt="0"/>
      <dgm:spPr/>
    </dgm:pt>
    <dgm:pt modelId="{0D157B18-C5B0-4AB2-BD4C-2F08E01E6B42}" type="pres">
      <dgm:prSet presAssocID="{C56B92EC-FA1D-42A4-882F-4774AC581663}" presName="box" presStyleLbl="node1" presStyleIdx="1" presStyleCnt="2"/>
      <dgm:spPr/>
      <dgm:t>
        <a:bodyPr/>
        <a:lstStyle/>
        <a:p>
          <a:endParaRPr lang="en-US"/>
        </a:p>
      </dgm:t>
    </dgm:pt>
    <dgm:pt modelId="{4EE452E1-56FA-4E71-8FB1-33D150007587}" type="pres">
      <dgm:prSet presAssocID="{C56B92EC-FA1D-42A4-882F-4774AC581663}" presName="img" presStyleLbl="fgImgPlace1" presStyleIdx="1" presStyleCnt="2"/>
      <dgm:spPr>
        <a:blipFill rotWithShape="1">
          <a:blip xmlns:r="http://schemas.openxmlformats.org/officeDocument/2006/relationships" r:embed="rId2"/>
          <a:stretch>
            <a:fillRect/>
          </a:stretch>
        </a:blipFill>
      </dgm:spPr>
    </dgm:pt>
    <dgm:pt modelId="{1E80F7A4-5CCF-465A-BF4A-12DE13BB1028}" type="pres">
      <dgm:prSet presAssocID="{C56B92EC-FA1D-42A4-882F-4774AC581663}" presName="text" presStyleLbl="node1" presStyleIdx="1" presStyleCnt="2">
        <dgm:presLayoutVars>
          <dgm:bulletEnabled val="1"/>
        </dgm:presLayoutVars>
      </dgm:prSet>
      <dgm:spPr/>
      <dgm:t>
        <a:bodyPr/>
        <a:lstStyle/>
        <a:p>
          <a:endParaRPr lang="en-US"/>
        </a:p>
      </dgm:t>
    </dgm:pt>
  </dgm:ptLst>
  <dgm:cxnLst>
    <dgm:cxn modelId="{D28F42D7-0A9A-4A22-8D47-CCD0781ACD49}" srcId="{FE200A3A-07E4-4AE2-A3EC-B20CB2AAEC34}" destId="{9D55C09F-F1CF-435C-A6A4-71131FAE7949}" srcOrd="0" destOrd="0" parTransId="{5119CF03-145E-48E1-9AD3-CE305482A3CC}" sibTransId="{C1405218-EA90-4698-9F74-D90F9E6E7479}"/>
    <dgm:cxn modelId="{ACC4875F-251C-4EBF-AB22-F66757333108}" type="presOf" srcId="{162D1142-D565-4B18-B34A-5537D64B7244}" destId="{0D157B18-C5B0-4AB2-BD4C-2F08E01E6B42}" srcOrd="0" destOrd="1" presId="urn:microsoft.com/office/officeart/2005/8/layout/vList4"/>
    <dgm:cxn modelId="{ECFFF853-6F19-4F36-B77D-0F621B02034C}" type="presOf" srcId="{162D1142-D565-4B18-B34A-5537D64B7244}" destId="{1E80F7A4-5CCF-465A-BF4A-12DE13BB1028}" srcOrd="1" destOrd="1" presId="urn:microsoft.com/office/officeart/2005/8/layout/vList4"/>
    <dgm:cxn modelId="{1863A6E0-4864-4426-A1E9-08B94988C3BC}" type="presOf" srcId="{340CCEF2-D7D0-4C7F-800A-3C8F00550C3D}" destId="{0D157B18-C5B0-4AB2-BD4C-2F08E01E6B42}" srcOrd="0" destOrd="2" presId="urn:microsoft.com/office/officeart/2005/8/layout/vList4"/>
    <dgm:cxn modelId="{CA98AFA4-BCD0-40D1-BE9E-4430BC44904F}" type="presOf" srcId="{CCCCC168-C9D4-4AF8-9AF6-E65C13690C2E}" destId="{0D157B18-C5B0-4AB2-BD4C-2F08E01E6B42}" srcOrd="0" destOrd="3" presId="urn:microsoft.com/office/officeart/2005/8/layout/vList4"/>
    <dgm:cxn modelId="{F24AE1D1-3AFC-4146-800E-9EF2D00EAB34}" type="presOf" srcId="{91FFE7A2-9B22-4E8E-8CCA-A95BB5153A26}" destId="{1E80F7A4-5CCF-465A-BF4A-12DE13BB1028}" srcOrd="1" destOrd="4" presId="urn:microsoft.com/office/officeart/2005/8/layout/vList4"/>
    <dgm:cxn modelId="{A60102B2-DBE5-4F63-BACE-C62AEA7C69F8}" type="presOf" srcId="{FA3A36AF-F0BE-426E-A01C-70959A1DC84B}" destId="{3E463AF7-16BA-4D21-8998-28258A91694D}" srcOrd="0" destOrd="2" presId="urn:microsoft.com/office/officeart/2005/8/layout/vList4"/>
    <dgm:cxn modelId="{5BFE752D-DD41-46C0-8954-575185CD6D69}" type="presOf" srcId="{9D55C09F-F1CF-435C-A6A4-71131FAE7949}" destId="{C7F73037-8E10-4C26-80DA-354D4E1723E5}" srcOrd="1" destOrd="0" presId="urn:microsoft.com/office/officeart/2005/8/layout/vList4"/>
    <dgm:cxn modelId="{FB7A1822-DBC8-4C8A-B50B-6D6C00A2DF5E}" type="presOf" srcId="{C56B92EC-FA1D-42A4-882F-4774AC581663}" destId="{0D157B18-C5B0-4AB2-BD4C-2F08E01E6B42}" srcOrd="0" destOrd="0" presId="urn:microsoft.com/office/officeart/2005/8/layout/vList4"/>
    <dgm:cxn modelId="{62834547-FF68-417E-BB3E-F20266F0F73D}" srcId="{C56B92EC-FA1D-42A4-882F-4774AC581663}" destId="{CCCCC168-C9D4-4AF8-9AF6-E65C13690C2E}" srcOrd="2" destOrd="0" parTransId="{FEE71E28-FF88-4089-8724-BF573CD75AAB}" sibTransId="{A7D21BB4-361A-4500-94D8-E0A3EDC16361}"/>
    <dgm:cxn modelId="{5DC57B05-1AF1-4626-87DD-35B5A49C2570}" type="presOf" srcId="{FE200A3A-07E4-4AE2-A3EC-B20CB2AAEC34}" destId="{E7E73E4A-1949-4F61-8C10-5CBDB9258678}" srcOrd="0" destOrd="0" presId="urn:microsoft.com/office/officeart/2005/8/layout/vList4"/>
    <dgm:cxn modelId="{7ECF0F39-FDD5-4F9C-9436-8BF8E08898E5}" type="presOf" srcId="{B915D523-82B6-49BD-A7CC-B1401504FB4D}" destId="{C7F73037-8E10-4C26-80DA-354D4E1723E5}" srcOrd="1" destOrd="1" presId="urn:microsoft.com/office/officeart/2005/8/layout/vList4"/>
    <dgm:cxn modelId="{1746DC6B-A2B9-4E17-A8D4-60D00855C25C}" type="presOf" srcId="{FA3A36AF-F0BE-426E-A01C-70959A1DC84B}" destId="{C7F73037-8E10-4C26-80DA-354D4E1723E5}" srcOrd="1" destOrd="2" presId="urn:microsoft.com/office/officeart/2005/8/layout/vList4"/>
    <dgm:cxn modelId="{D14C2381-4DDA-42C8-8F49-1A41C56C9232}" type="presOf" srcId="{91FFE7A2-9B22-4E8E-8CCA-A95BB5153A26}" destId="{0D157B18-C5B0-4AB2-BD4C-2F08E01E6B42}" srcOrd="0" destOrd="4" presId="urn:microsoft.com/office/officeart/2005/8/layout/vList4"/>
    <dgm:cxn modelId="{E0A81879-7BF6-4862-97D9-A4253C330838}" type="presOf" srcId="{CCCCC168-C9D4-4AF8-9AF6-E65C13690C2E}" destId="{1E80F7A4-5CCF-465A-BF4A-12DE13BB1028}" srcOrd="1" destOrd="3" presId="urn:microsoft.com/office/officeart/2005/8/layout/vList4"/>
    <dgm:cxn modelId="{24D94843-6F68-4B31-B589-A261297E995F}" type="presOf" srcId="{C56B92EC-FA1D-42A4-882F-4774AC581663}" destId="{1E80F7A4-5CCF-465A-BF4A-12DE13BB1028}" srcOrd="1" destOrd="0" presId="urn:microsoft.com/office/officeart/2005/8/layout/vList4"/>
    <dgm:cxn modelId="{1605C6C4-6C22-4457-AB0E-8BAFD6CBAC06}" srcId="{C56B92EC-FA1D-42A4-882F-4774AC581663}" destId="{91FFE7A2-9B22-4E8E-8CCA-A95BB5153A26}" srcOrd="3" destOrd="0" parTransId="{0A4A542A-EDDF-4E44-9CB7-88839951F0B8}" sibTransId="{6ADC5535-540C-4000-9EF3-4CA84F8721C3}"/>
    <dgm:cxn modelId="{F518D684-CEBE-494B-B362-5768008FBA22}" srcId="{9D55C09F-F1CF-435C-A6A4-71131FAE7949}" destId="{B915D523-82B6-49BD-A7CC-B1401504FB4D}" srcOrd="0" destOrd="0" parTransId="{64B31528-8460-425A-A2A1-E062FC86EFC8}" sibTransId="{3D519B1C-8794-4A5A-8DCB-7DF2EB7471B5}"/>
    <dgm:cxn modelId="{5B69F48D-97C7-465E-9F97-E16DA5966ED1}" type="presOf" srcId="{340CCEF2-D7D0-4C7F-800A-3C8F00550C3D}" destId="{1E80F7A4-5CCF-465A-BF4A-12DE13BB1028}" srcOrd="1" destOrd="2" presId="urn:microsoft.com/office/officeart/2005/8/layout/vList4"/>
    <dgm:cxn modelId="{40E7D485-CC48-49CA-9BB6-D659B84E100B}" type="presOf" srcId="{B915D523-82B6-49BD-A7CC-B1401504FB4D}" destId="{3E463AF7-16BA-4D21-8998-28258A91694D}" srcOrd="0" destOrd="1" presId="urn:microsoft.com/office/officeart/2005/8/layout/vList4"/>
    <dgm:cxn modelId="{C35FA3D1-4493-49AC-833E-651381D1645C}" srcId="{C56B92EC-FA1D-42A4-882F-4774AC581663}" destId="{162D1142-D565-4B18-B34A-5537D64B7244}" srcOrd="0" destOrd="0" parTransId="{70AE9121-1ED8-4033-B3A6-31165063DD59}" sibTransId="{99129CEA-501F-479F-BA3A-9C8B37C6462B}"/>
    <dgm:cxn modelId="{79685C29-0221-4639-9D04-09642837EBD7}" srcId="{FE200A3A-07E4-4AE2-A3EC-B20CB2AAEC34}" destId="{C56B92EC-FA1D-42A4-882F-4774AC581663}" srcOrd="1" destOrd="0" parTransId="{A40E0FE0-5929-44F4-A41E-46B3DDFF0E1F}" sibTransId="{6B493710-B2FA-4559-812F-E06AEC396F61}"/>
    <dgm:cxn modelId="{F175302E-7686-4B33-8DE9-9FFF066B690B}" srcId="{C56B92EC-FA1D-42A4-882F-4774AC581663}" destId="{340CCEF2-D7D0-4C7F-800A-3C8F00550C3D}" srcOrd="1" destOrd="0" parTransId="{6DCB93B3-1FE4-488A-A8D7-5C92ED915406}" sibTransId="{7C8E6A8B-B626-42CA-8483-B7FEFF3B64ED}"/>
    <dgm:cxn modelId="{027007B6-93F6-4F95-9557-A0A3A2A928F6}" type="presOf" srcId="{9D55C09F-F1CF-435C-A6A4-71131FAE7949}" destId="{3E463AF7-16BA-4D21-8998-28258A91694D}" srcOrd="0" destOrd="0" presId="urn:microsoft.com/office/officeart/2005/8/layout/vList4"/>
    <dgm:cxn modelId="{DC437C3D-A93C-4F97-A7F2-B2AEE556D260}" srcId="{9D55C09F-F1CF-435C-A6A4-71131FAE7949}" destId="{FA3A36AF-F0BE-426E-A01C-70959A1DC84B}" srcOrd="1" destOrd="0" parTransId="{3086F61F-D7C5-4DE2-9FB3-B1DC330FCDF2}" sibTransId="{1E745173-568A-4A2F-A2A4-CB5A134A3FE7}"/>
    <dgm:cxn modelId="{7DD9795B-DD90-4797-80E4-1DEFD66156EE}" type="presParOf" srcId="{E7E73E4A-1949-4F61-8C10-5CBDB9258678}" destId="{5E258DF7-1580-422A-A61D-F95C615534C4}" srcOrd="0" destOrd="0" presId="urn:microsoft.com/office/officeart/2005/8/layout/vList4"/>
    <dgm:cxn modelId="{D94DF023-4DDD-4993-839B-1B6B311F4910}" type="presParOf" srcId="{5E258DF7-1580-422A-A61D-F95C615534C4}" destId="{3E463AF7-16BA-4D21-8998-28258A91694D}" srcOrd="0" destOrd="0" presId="urn:microsoft.com/office/officeart/2005/8/layout/vList4"/>
    <dgm:cxn modelId="{CCB08887-804B-44CD-B5CC-40A151FAE91D}" type="presParOf" srcId="{5E258DF7-1580-422A-A61D-F95C615534C4}" destId="{E23CD490-C6D6-4FD4-97D1-3A608561FDE9}" srcOrd="1" destOrd="0" presId="urn:microsoft.com/office/officeart/2005/8/layout/vList4"/>
    <dgm:cxn modelId="{5EE25E39-EFE3-4639-BB30-34D5E9351BF0}" type="presParOf" srcId="{5E258DF7-1580-422A-A61D-F95C615534C4}" destId="{C7F73037-8E10-4C26-80DA-354D4E1723E5}" srcOrd="2" destOrd="0" presId="urn:microsoft.com/office/officeart/2005/8/layout/vList4"/>
    <dgm:cxn modelId="{E6ECF90E-2FCA-4B66-BEF4-B13AC46ED139}" type="presParOf" srcId="{E7E73E4A-1949-4F61-8C10-5CBDB9258678}" destId="{485F5AFB-8AD9-4DD0-989A-22027475EBB8}" srcOrd="1" destOrd="0" presId="urn:microsoft.com/office/officeart/2005/8/layout/vList4"/>
    <dgm:cxn modelId="{8EE67A59-A34F-469E-9216-68CC0349D516}" type="presParOf" srcId="{E7E73E4A-1949-4F61-8C10-5CBDB9258678}" destId="{AEF67211-9BD9-4A7B-B19E-F7D9B58A359B}" srcOrd="2" destOrd="0" presId="urn:microsoft.com/office/officeart/2005/8/layout/vList4"/>
    <dgm:cxn modelId="{D702D4C9-1731-43D9-B963-AE5D880007EC}" type="presParOf" srcId="{AEF67211-9BD9-4A7B-B19E-F7D9B58A359B}" destId="{0D157B18-C5B0-4AB2-BD4C-2F08E01E6B42}" srcOrd="0" destOrd="0" presId="urn:microsoft.com/office/officeart/2005/8/layout/vList4"/>
    <dgm:cxn modelId="{1955116C-4509-439F-BFFD-8ACD91113380}" type="presParOf" srcId="{AEF67211-9BD9-4A7B-B19E-F7D9B58A359B}" destId="{4EE452E1-56FA-4E71-8FB1-33D150007587}" srcOrd="1" destOrd="0" presId="urn:microsoft.com/office/officeart/2005/8/layout/vList4"/>
    <dgm:cxn modelId="{B989E9DE-0F22-4582-8D23-D757EF3E59E7}" type="presParOf" srcId="{AEF67211-9BD9-4A7B-B19E-F7D9B58A359B}" destId="{1E80F7A4-5CCF-465A-BF4A-12DE13BB102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E200A3A-07E4-4AE2-A3EC-B20CB2AAEC34}" type="doc">
      <dgm:prSet loTypeId="urn:microsoft.com/office/officeart/2005/8/layout/vList4" loCatId="picture" qsTypeId="urn:microsoft.com/office/officeart/2005/8/quickstyle/3d2" qsCatId="3D" csTypeId="urn:microsoft.com/office/officeart/2005/8/colors/accent4_5" csCatId="accent4" phldr="1"/>
      <dgm:spPr/>
      <dgm:t>
        <a:bodyPr/>
        <a:lstStyle/>
        <a:p>
          <a:endParaRPr lang="en-US"/>
        </a:p>
      </dgm:t>
    </dgm:pt>
    <dgm:pt modelId="{9D55C09F-F1CF-435C-A6A4-71131FAE7949}">
      <dgm:prSet phldrT="[Text]"/>
      <dgm:spPr/>
      <dgm:t>
        <a:bodyPr/>
        <a:lstStyle/>
        <a:p>
          <a:r>
            <a:rPr lang="en-US" dirty="0" smtClean="0">
              <a:latin typeface="Franklin Gothic Medium Cond" panose="020B0606030402020204" pitchFamily="34" charset="0"/>
            </a:rPr>
            <a:t>3 to adapt to CC</a:t>
          </a:r>
          <a:endParaRPr lang="en-US" dirty="0">
            <a:latin typeface="Franklin Gothic Medium Cond" panose="020B0606030402020204" pitchFamily="34" charset="0"/>
          </a:endParaRPr>
        </a:p>
      </dgm:t>
    </dgm:pt>
    <dgm:pt modelId="{5119CF03-145E-48E1-9AD3-CE305482A3CC}" type="parTrans" cxnId="{D28F42D7-0A9A-4A22-8D47-CCD0781ACD49}">
      <dgm:prSet/>
      <dgm:spPr/>
      <dgm:t>
        <a:bodyPr/>
        <a:lstStyle/>
        <a:p>
          <a:endParaRPr lang="en-US"/>
        </a:p>
      </dgm:t>
    </dgm:pt>
    <dgm:pt modelId="{C1405218-EA90-4698-9F74-D90F9E6E7479}" type="sibTrans" cxnId="{D28F42D7-0A9A-4A22-8D47-CCD0781ACD49}">
      <dgm:prSet/>
      <dgm:spPr/>
      <dgm:t>
        <a:bodyPr/>
        <a:lstStyle/>
        <a:p>
          <a:endParaRPr lang="en-US"/>
        </a:p>
      </dgm:t>
    </dgm:pt>
    <dgm:pt modelId="{78BDA3D3-1C77-43BB-A033-45A2CE171BF7}">
      <dgm:prSet phldrT="[Text]"/>
      <dgm:spPr/>
      <dgm:t>
        <a:bodyPr/>
        <a:lstStyle/>
        <a:p>
          <a:pPr rtl="0"/>
          <a:r>
            <a:rPr lang="en-US" b="0" i="0" dirty="0" smtClean="0">
              <a:latin typeface="Franklin Gothic Medium Cond" panose="020B0606030402020204" pitchFamily="34" charset="0"/>
            </a:rPr>
            <a:t>Agriculture</a:t>
          </a:r>
          <a:endParaRPr lang="en-US" dirty="0">
            <a:latin typeface="Franklin Gothic Medium Cond" panose="020B0606030402020204" pitchFamily="34" charset="0"/>
          </a:endParaRPr>
        </a:p>
      </dgm:t>
    </dgm:pt>
    <dgm:pt modelId="{074B74AC-C1FF-4672-B441-A62E12ECF558}" type="parTrans" cxnId="{B76574C9-E4BD-4AB1-94C8-A930F55E92CF}">
      <dgm:prSet/>
      <dgm:spPr/>
      <dgm:t>
        <a:bodyPr/>
        <a:lstStyle/>
        <a:p>
          <a:endParaRPr lang="en-US"/>
        </a:p>
      </dgm:t>
    </dgm:pt>
    <dgm:pt modelId="{AE1E0958-FD5F-453F-811B-3E2886CF5A9D}" type="sibTrans" cxnId="{B76574C9-E4BD-4AB1-94C8-A930F55E92CF}">
      <dgm:prSet/>
      <dgm:spPr/>
      <dgm:t>
        <a:bodyPr/>
        <a:lstStyle/>
        <a:p>
          <a:endParaRPr lang="en-US"/>
        </a:p>
      </dgm:t>
    </dgm:pt>
    <dgm:pt modelId="{00224CD7-8F5C-47B1-944C-9428062BA989}">
      <dgm:prSet/>
      <dgm:spPr/>
      <dgm:t>
        <a:bodyPr/>
        <a:lstStyle/>
        <a:p>
          <a:pPr rtl="0"/>
          <a:r>
            <a:rPr lang="en-US" b="0" i="0" dirty="0" smtClean="0">
              <a:latin typeface="Franklin Gothic Medium Cond" panose="020B0606030402020204" pitchFamily="34" charset="0"/>
            </a:rPr>
            <a:t>Water</a:t>
          </a:r>
          <a:endParaRPr lang="en-US" b="0" i="0" dirty="0">
            <a:latin typeface="Franklin Gothic Medium Cond" panose="020B0606030402020204" pitchFamily="34" charset="0"/>
          </a:endParaRPr>
        </a:p>
      </dgm:t>
    </dgm:pt>
    <dgm:pt modelId="{4D015213-F694-4092-9CF7-958EC2168EC2}" type="parTrans" cxnId="{9827FBB7-EB9D-4BC1-82D2-8F1C4EFE2926}">
      <dgm:prSet/>
      <dgm:spPr/>
      <dgm:t>
        <a:bodyPr/>
        <a:lstStyle/>
        <a:p>
          <a:endParaRPr lang="en-US"/>
        </a:p>
      </dgm:t>
    </dgm:pt>
    <dgm:pt modelId="{F73BA5BC-476D-4FA6-AA03-E892B6B1CF99}" type="sibTrans" cxnId="{9827FBB7-EB9D-4BC1-82D2-8F1C4EFE2926}">
      <dgm:prSet/>
      <dgm:spPr/>
      <dgm:t>
        <a:bodyPr/>
        <a:lstStyle/>
        <a:p>
          <a:endParaRPr lang="en-US"/>
        </a:p>
      </dgm:t>
    </dgm:pt>
    <dgm:pt modelId="{121F615B-A152-40B4-BCF2-A1B29F21F1F2}">
      <dgm:prSet/>
      <dgm:spPr/>
      <dgm:t>
        <a:bodyPr/>
        <a:lstStyle/>
        <a:p>
          <a:r>
            <a:rPr lang="en-US" b="0" i="0" dirty="0" smtClean="0">
              <a:latin typeface="Franklin Gothic Medium Cond" panose="020B0606030402020204" pitchFamily="34" charset="0"/>
            </a:rPr>
            <a:t>Himalayan eco system</a:t>
          </a:r>
          <a:endParaRPr lang="en-US" dirty="0">
            <a:latin typeface="Franklin Gothic Medium Cond" panose="020B0606030402020204" pitchFamily="34" charset="0"/>
          </a:endParaRPr>
        </a:p>
      </dgm:t>
    </dgm:pt>
    <dgm:pt modelId="{60F1B846-CE30-42B3-9CBB-86BF3C508D1C}" type="parTrans" cxnId="{5DA62802-D34D-4D22-BB30-8FD497B0F1D0}">
      <dgm:prSet/>
      <dgm:spPr/>
      <dgm:t>
        <a:bodyPr/>
        <a:lstStyle/>
        <a:p>
          <a:endParaRPr lang="en-US"/>
        </a:p>
      </dgm:t>
    </dgm:pt>
    <dgm:pt modelId="{439B6771-7CCF-47B8-9567-7061D91C673C}" type="sibTrans" cxnId="{5DA62802-D34D-4D22-BB30-8FD497B0F1D0}">
      <dgm:prSet/>
      <dgm:spPr/>
      <dgm:t>
        <a:bodyPr/>
        <a:lstStyle/>
        <a:p>
          <a:endParaRPr lang="en-US"/>
        </a:p>
      </dgm:t>
    </dgm:pt>
    <dgm:pt modelId="{25E2695C-EE00-4A31-A3FA-EA7850115584}">
      <dgm:prSet phldrT="[Text]"/>
      <dgm:spPr/>
      <dgm:t>
        <a:bodyPr/>
        <a:lstStyle/>
        <a:p>
          <a:r>
            <a:rPr lang="en-US" smtClean="0">
              <a:latin typeface="Franklin Gothic Medium Cond" panose="020B0606030402020204" pitchFamily="34" charset="0"/>
            </a:rPr>
            <a:t>3 to reduce GHG</a:t>
          </a:r>
          <a:endParaRPr lang="en-US" dirty="0">
            <a:latin typeface="Franklin Gothic Medium Cond" panose="020B0606030402020204" pitchFamily="34" charset="0"/>
          </a:endParaRPr>
        </a:p>
      </dgm:t>
    </dgm:pt>
    <dgm:pt modelId="{0BBDB1E3-273D-4C30-A783-3A3968D05FD5}" type="parTrans" cxnId="{3B34A430-5397-492B-B907-2A5E70AEF56F}">
      <dgm:prSet/>
      <dgm:spPr/>
      <dgm:t>
        <a:bodyPr/>
        <a:lstStyle/>
        <a:p>
          <a:endParaRPr lang="en-US"/>
        </a:p>
      </dgm:t>
    </dgm:pt>
    <dgm:pt modelId="{BDB505D1-D0B0-41DC-9D18-71995011F7AB}" type="sibTrans" cxnId="{3B34A430-5397-492B-B907-2A5E70AEF56F}">
      <dgm:prSet/>
      <dgm:spPr/>
      <dgm:t>
        <a:bodyPr/>
        <a:lstStyle/>
        <a:p>
          <a:endParaRPr lang="en-US"/>
        </a:p>
      </dgm:t>
    </dgm:pt>
    <dgm:pt modelId="{9B9609A7-837A-4F9F-9FE8-514B2759A3EA}">
      <dgm:prSet phldrT="[Text]"/>
      <dgm:spPr/>
      <dgm:t>
        <a:bodyPr/>
        <a:lstStyle/>
        <a:p>
          <a:pPr rtl="0"/>
          <a:r>
            <a:rPr lang="en-US" b="0" i="0" dirty="0" smtClean="0">
              <a:latin typeface="Franklin Gothic Medium Cond" panose="020B0606030402020204" pitchFamily="34" charset="0"/>
            </a:rPr>
            <a:t>Solar energy=&gt;</a:t>
          </a:r>
          <a:r>
            <a:rPr lang="en-US" b="0" i="0" dirty="0" err="1" smtClean="0">
              <a:latin typeface="Franklin Gothic Medium Cond" panose="020B0606030402020204" pitchFamily="34" charset="0"/>
            </a:rPr>
            <a:t>Jawahar</a:t>
          </a:r>
          <a:endParaRPr lang="en-US" dirty="0">
            <a:latin typeface="Franklin Gothic Medium Cond" panose="020B0606030402020204" pitchFamily="34" charset="0"/>
          </a:endParaRPr>
        </a:p>
      </dgm:t>
    </dgm:pt>
    <dgm:pt modelId="{BC7EE7AD-9986-4527-80C1-7CAF9217077F}" type="parTrans" cxnId="{6962E306-D4C4-4272-96AF-B744963D7EE9}">
      <dgm:prSet/>
      <dgm:spPr/>
      <dgm:t>
        <a:bodyPr/>
        <a:lstStyle/>
        <a:p>
          <a:endParaRPr lang="en-US"/>
        </a:p>
      </dgm:t>
    </dgm:pt>
    <dgm:pt modelId="{CCD4E3D3-35A6-4FF4-A333-ADD38D0C1AB4}" type="sibTrans" cxnId="{6962E306-D4C4-4272-96AF-B744963D7EE9}">
      <dgm:prSet/>
      <dgm:spPr/>
      <dgm:t>
        <a:bodyPr/>
        <a:lstStyle/>
        <a:p>
          <a:endParaRPr lang="en-US"/>
        </a:p>
      </dgm:t>
    </dgm:pt>
    <dgm:pt modelId="{40844A48-19FE-40C6-8032-41B97A786FBD}">
      <dgm:prSet/>
      <dgm:spPr/>
      <dgm:t>
        <a:bodyPr/>
        <a:lstStyle/>
        <a:p>
          <a:pPr rtl="0"/>
          <a:r>
            <a:rPr lang="en-US" b="0" i="0" dirty="0" smtClean="0">
              <a:latin typeface="Franklin Gothic Medium Cond" panose="020B0606030402020204" pitchFamily="34" charset="0"/>
            </a:rPr>
            <a:t>Green India: Afforestation (~24%=&gt;33%), CAMPA fund</a:t>
          </a:r>
          <a:endParaRPr lang="en-US" b="0" i="0" dirty="0">
            <a:latin typeface="Franklin Gothic Medium Cond" panose="020B0606030402020204" pitchFamily="34" charset="0"/>
          </a:endParaRPr>
        </a:p>
      </dgm:t>
    </dgm:pt>
    <dgm:pt modelId="{9CF272B4-FE73-46E9-978C-34422BFAB1BD}" type="parTrans" cxnId="{8D994CA6-D470-4AB9-9284-9902CC87368D}">
      <dgm:prSet/>
      <dgm:spPr/>
      <dgm:t>
        <a:bodyPr/>
        <a:lstStyle/>
        <a:p>
          <a:endParaRPr lang="en-US"/>
        </a:p>
      </dgm:t>
    </dgm:pt>
    <dgm:pt modelId="{4A27C8D0-A4FB-4095-8637-4E823C406BC8}" type="sibTrans" cxnId="{8D994CA6-D470-4AB9-9284-9902CC87368D}">
      <dgm:prSet/>
      <dgm:spPr/>
      <dgm:t>
        <a:bodyPr/>
        <a:lstStyle/>
        <a:p>
          <a:endParaRPr lang="en-US"/>
        </a:p>
      </dgm:t>
    </dgm:pt>
    <dgm:pt modelId="{C2F7E0A6-3F25-4457-A81B-BBEE3F4233B2}">
      <dgm:prSet/>
      <dgm:spPr/>
      <dgm:t>
        <a:bodyPr/>
        <a:lstStyle/>
        <a:p>
          <a:pPr rtl="0"/>
          <a:r>
            <a:rPr lang="en-US" b="0" i="0" dirty="0" smtClean="0">
              <a:latin typeface="Franklin Gothic Medium Cond" panose="020B0606030402020204" pitchFamily="34" charset="0"/>
            </a:rPr>
            <a:t>energy efficiency =&gt;BEE, </a:t>
          </a:r>
          <a:r>
            <a:rPr lang="en-US" b="0" i="0" dirty="0" smtClean="0">
              <a:solidFill>
                <a:srgbClr val="FF0000"/>
              </a:solidFill>
              <a:latin typeface="Franklin Gothic Medium Cond" panose="020B0606030402020204" pitchFamily="34" charset="0"/>
            </a:rPr>
            <a:t>PAT</a:t>
          </a:r>
          <a:endParaRPr lang="en-US" b="0" i="0" dirty="0">
            <a:solidFill>
              <a:srgbClr val="FF0000"/>
            </a:solidFill>
            <a:latin typeface="Franklin Gothic Medium Cond" panose="020B0606030402020204" pitchFamily="34" charset="0"/>
          </a:endParaRPr>
        </a:p>
      </dgm:t>
    </dgm:pt>
    <dgm:pt modelId="{E9D464FE-EF63-43C4-97A2-F07737DD6F2A}" type="parTrans" cxnId="{0E217612-DB10-49FF-AA80-35C948380E8E}">
      <dgm:prSet/>
      <dgm:spPr/>
      <dgm:t>
        <a:bodyPr/>
        <a:lstStyle/>
        <a:p>
          <a:endParaRPr lang="en-US"/>
        </a:p>
      </dgm:t>
    </dgm:pt>
    <dgm:pt modelId="{C655EE43-1AC7-4866-A4D2-4505B57AA7BB}" type="sibTrans" cxnId="{0E217612-DB10-49FF-AA80-35C948380E8E}">
      <dgm:prSet/>
      <dgm:spPr/>
      <dgm:t>
        <a:bodyPr/>
        <a:lstStyle/>
        <a:p>
          <a:endParaRPr lang="en-US"/>
        </a:p>
      </dgm:t>
    </dgm:pt>
    <dgm:pt modelId="{E7E73E4A-1949-4F61-8C10-5CBDB9258678}" type="pres">
      <dgm:prSet presAssocID="{FE200A3A-07E4-4AE2-A3EC-B20CB2AAEC34}" presName="linear" presStyleCnt="0">
        <dgm:presLayoutVars>
          <dgm:dir/>
          <dgm:resizeHandles val="exact"/>
        </dgm:presLayoutVars>
      </dgm:prSet>
      <dgm:spPr/>
      <dgm:t>
        <a:bodyPr/>
        <a:lstStyle/>
        <a:p>
          <a:endParaRPr lang="en-US"/>
        </a:p>
      </dgm:t>
    </dgm:pt>
    <dgm:pt modelId="{5E258DF7-1580-422A-A61D-F95C615534C4}" type="pres">
      <dgm:prSet presAssocID="{9D55C09F-F1CF-435C-A6A4-71131FAE7949}" presName="comp" presStyleCnt="0"/>
      <dgm:spPr/>
    </dgm:pt>
    <dgm:pt modelId="{3E463AF7-16BA-4D21-8998-28258A91694D}" type="pres">
      <dgm:prSet presAssocID="{9D55C09F-F1CF-435C-A6A4-71131FAE7949}" presName="box" presStyleLbl="node1" presStyleIdx="0" presStyleCnt="2"/>
      <dgm:spPr/>
      <dgm:t>
        <a:bodyPr/>
        <a:lstStyle/>
        <a:p>
          <a:endParaRPr lang="en-US"/>
        </a:p>
      </dgm:t>
    </dgm:pt>
    <dgm:pt modelId="{E23CD490-C6D6-4FD4-97D1-3A608561FDE9}" type="pres">
      <dgm:prSet presAssocID="{9D55C09F-F1CF-435C-A6A4-71131FAE7949}" presName="img" presStyleLbl="fgImgPlace1" presStyleIdx="0" presStyleCnt="2"/>
      <dgm:spPr>
        <a:blipFill rotWithShape="1">
          <a:blip xmlns:r="http://schemas.openxmlformats.org/officeDocument/2006/relationships" r:embed="rId1"/>
          <a:stretch>
            <a:fillRect/>
          </a:stretch>
        </a:blipFill>
      </dgm:spPr>
    </dgm:pt>
    <dgm:pt modelId="{C7F73037-8E10-4C26-80DA-354D4E1723E5}" type="pres">
      <dgm:prSet presAssocID="{9D55C09F-F1CF-435C-A6A4-71131FAE7949}" presName="text" presStyleLbl="node1" presStyleIdx="0" presStyleCnt="2">
        <dgm:presLayoutVars>
          <dgm:bulletEnabled val="1"/>
        </dgm:presLayoutVars>
      </dgm:prSet>
      <dgm:spPr/>
      <dgm:t>
        <a:bodyPr/>
        <a:lstStyle/>
        <a:p>
          <a:endParaRPr lang="en-US"/>
        </a:p>
      </dgm:t>
    </dgm:pt>
    <dgm:pt modelId="{485F5AFB-8AD9-4DD0-989A-22027475EBB8}" type="pres">
      <dgm:prSet presAssocID="{C1405218-EA90-4698-9F74-D90F9E6E7479}" presName="spacer" presStyleCnt="0"/>
      <dgm:spPr/>
    </dgm:pt>
    <dgm:pt modelId="{418D16ED-A349-4321-8E80-5B289D4AEFF6}" type="pres">
      <dgm:prSet presAssocID="{25E2695C-EE00-4A31-A3FA-EA7850115584}" presName="comp" presStyleCnt="0"/>
      <dgm:spPr/>
    </dgm:pt>
    <dgm:pt modelId="{F21F7B67-B50A-4B5E-A8DE-7BF619527389}" type="pres">
      <dgm:prSet presAssocID="{25E2695C-EE00-4A31-A3FA-EA7850115584}" presName="box" presStyleLbl="node1" presStyleIdx="1" presStyleCnt="2"/>
      <dgm:spPr/>
      <dgm:t>
        <a:bodyPr/>
        <a:lstStyle/>
        <a:p>
          <a:endParaRPr lang="en-US"/>
        </a:p>
      </dgm:t>
    </dgm:pt>
    <dgm:pt modelId="{34E643B4-7678-435A-BC90-DFC7BFE8C51E}" type="pres">
      <dgm:prSet presAssocID="{25E2695C-EE00-4A31-A3FA-EA7850115584}" presName="img" presStyleLbl="fgImgPlace1" presStyleIdx="1" presStyleCnt="2"/>
      <dgm:spPr>
        <a:blipFill rotWithShape="1">
          <a:blip xmlns:r="http://schemas.openxmlformats.org/officeDocument/2006/relationships" r:embed="rId2"/>
          <a:stretch>
            <a:fillRect/>
          </a:stretch>
        </a:blipFill>
      </dgm:spPr>
    </dgm:pt>
    <dgm:pt modelId="{C25B9A93-829B-4603-9662-FB0840B1F799}" type="pres">
      <dgm:prSet presAssocID="{25E2695C-EE00-4A31-A3FA-EA7850115584}" presName="text" presStyleLbl="node1" presStyleIdx="1" presStyleCnt="2">
        <dgm:presLayoutVars>
          <dgm:bulletEnabled val="1"/>
        </dgm:presLayoutVars>
      </dgm:prSet>
      <dgm:spPr/>
      <dgm:t>
        <a:bodyPr/>
        <a:lstStyle/>
        <a:p>
          <a:endParaRPr lang="en-US"/>
        </a:p>
      </dgm:t>
    </dgm:pt>
  </dgm:ptLst>
  <dgm:cxnLst>
    <dgm:cxn modelId="{6D9E15F2-D4EF-4119-94C6-96C0C55124FC}" type="presOf" srcId="{9B9609A7-837A-4F9F-9FE8-514B2759A3EA}" destId="{C25B9A93-829B-4603-9662-FB0840B1F799}" srcOrd="1" destOrd="1" presId="urn:microsoft.com/office/officeart/2005/8/layout/vList4"/>
    <dgm:cxn modelId="{C460CF8C-0E34-4600-84C7-551E4EC64563}" type="presOf" srcId="{9D55C09F-F1CF-435C-A6A4-71131FAE7949}" destId="{C7F73037-8E10-4C26-80DA-354D4E1723E5}" srcOrd="1" destOrd="0" presId="urn:microsoft.com/office/officeart/2005/8/layout/vList4"/>
    <dgm:cxn modelId="{E99322E6-9ADA-495D-8E8F-BC4BDFB6EF54}" type="presOf" srcId="{25E2695C-EE00-4A31-A3FA-EA7850115584}" destId="{C25B9A93-829B-4603-9662-FB0840B1F799}" srcOrd="1" destOrd="0" presId="urn:microsoft.com/office/officeart/2005/8/layout/vList4"/>
    <dgm:cxn modelId="{D28F42D7-0A9A-4A22-8D47-CCD0781ACD49}" srcId="{FE200A3A-07E4-4AE2-A3EC-B20CB2AAEC34}" destId="{9D55C09F-F1CF-435C-A6A4-71131FAE7949}" srcOrd="0" destOrd="0" parTransId="{5119CF03-145E-48E1-9AD3-CE305482A3CC}" sibTransId="{C1405218-EA90-4698-9F74-D90F9E6E7479}"/>
    <dgm:cxn modelId="{6962E306-D4C4-4272-96AF-B744963D7EE9}" srcId="{25E2695C-EE00-4A31-A3FA-EA7850115584}" destId="{9B9609A7-837A-4F9F-9FE8-514B2759A3EA}" srcOrd="0" destOrd="0" parTransId="{BC7EE7AD-9986-4527-80C1-7CAF9217077F}" sibTransId="{CCD4E3D3-35A6-4FF4-A333-ADD38D0C1AB4}"/>
    <dgm:cxn modelId="{8F3842F6-3F13-4BD7-AC98-3ED1D674D6AA}" type="presOf" srcId="{9B9609A7-837A-4F9F-9FE8-514B2759A3EA}" destId="{F21F7B67-B50A-4B5E-A8DE-7BF619527389}" srcOrd="0" destOrd="1" presId="urn:microsoft.com/office/officeart/2005/8/layout/vList4"/>
    <dgm:cxn modelId="{8AA55294-8CE8-4356-862B-BDF79DCBE705}" type="presOf" srcId="{78BDA3D3-1C77-43BB-A033-45A2CE171BF7}" destId="{C7F73037-8E10-4C26-80DA-354D4E1723E5}" srcOrd="1" destOrd="1" presId="urn:microsoft.com/office/officeart/2005/8/layout/vList4"/>
    <dgm:cxn modelId="{ECD2946F-AECA-4BF4-B25A-1CE0FF1B6CF4}" type="presOf" srcId="{00224CD7-8F5C-47B1-944C-9428062BA989}" destId="{C7F73037-8E10-4C26-80DA-354D4E1723E5}" srcOrd="1" destOrd="2" presId="urn:microsoft.com/office/officeart/2005/8/layout/vList4"/>
    <dgm:cxn modelId="{8D994CA6-D470-4AB9-9284-9902CC87368D}" srcId="{25E2695C-EE00-4A31-A3FA-EA7850115584}" destId="{40844A48-19FE-40C6-8032-41B97A786FBD}" srcOrd="1" destOrd="0" parTransId="{9CF272B4-FE73-46E9-978C-34422BFAB1BD}" sibTransId="{4A27C8D0-A4FB-4095-8637-4E823C406BC8}"/>
    <dgm:cxn modelId="{5DA62802-D34D-4D22-BB30-8FD497B0F1D0}" srcId="{9D55C09F-F1CF-435C-A6A4-71131FAE7949}" destId="{121F615B-A152-40B4-BCF2-A1B29F21F1F2}" srcOrd="2" destOrd="0" parTransId="{60F1B846-CE30-42B3-9CBB-86BF3C508D1C}" sibTransId="{439B6771-7CCF-47B8-9567-7061D91C673C}"/>
    <dgm:cxn modelId="{3B34A430-5397-492B-B907-2A5E70AEF56F}" srcId="{FE200A3A-07E4-4AE2-A3EC-B20CB2AAEC34}" destId="{25E2695C-EE00-4A31-A3FA-EA7850115584}" srcOrd="1" destOrd="0" parTransId="{0BBDB1E3-273D-4C30-A783-3A3968D05FD5}" sibTransId="{BDB505D1-D0B0-41DC-9D18-71995011F7AB}"/>
    <dgm:cxn modelId="{0E217612-DB10-49FF-AA80-35C948380E8E}" srcId="{25E2695C-EE00-4A31-A3FA-EA7850115584}" destId="{C2F7E0A6-3F25-4457-A81B-BBEE3F4233B2}" srcOrd="2" destOrd="0" parTransId="{E9D464FE-EF63-43C4-97A2-F07737DD6F2A}" sibTransId="{C655EE43-1AC7-4866-A4D2-4505B57AA7BB}"/>
    <dgm:cxn modelId="{370DC13D-D1CE-48CA-AEAB-287D02224C35}" type="presOf" srcId="{9D55C09F-F1CF-435C-A6A4-71131FAE7949}" destId="{3E463AF7-16BA-4D21-8998-28258A91694D}" srcOrd="0" destOrd="0" presId="urn:microsoft.com/office/officeart/2005/8/layout/vList4"/>
    <dgm:cxn modelId="{ECC7D4A0-ACAF-4F06-B024-4022FC6C4F8C}" type="presOf" srcId="{C2F7E0A6-3F25-4457-A81B-BBEE3F4233B2}" destId="{C25B9A93-829B-4603-9662-FB0840B1F799}" srcOrd="1" destOrd="3" presId="urn:microsoft.com/office/officeart/2005/8/layout/vList4"/>
    <dgm:cxn modelId="{8F6D880D-F58B-4AE7-AB27-10A8E7B10544}" type="presOf" srcId="{40844A48-19FE-40C6-8032-41B97A786FBD}" destId="{F21F7B67-B50A-4B5E-A8DE-7BF619527389}" srcOrd="0" destOrd="2" presId="urn:microsoft.com/office/officeart/2005/8/layout/vList4"/>
    <dgm:cxn modelId="{858A5595-04E2-4AC5-8135-47239B70338F}" type="presOf" srcId="{FE200A3A-07E4-4AE2-A3EC-B20CB2AAEC34}" destId="{E7E73E4A-1949-4F61-8C10-5CBDB9258678}" srcOrd="0" destOrd="0" presId="urn:microsoft.com/office/officeart/2005/8/layout/vList4"/>
    <dgm:cxn modelId="{002972DB-73BA-451F-A42B-878C18C9706C}" type="presOf" srcId="{40844A48-19FE-40C6-8032-41B97A786FBD}" destId="{C25B9A93-829B-4603-9662-FB0840B1F799}" srcOrd="1" destOrd="2" presId="urn:microsoft.com/office/officeart/2005/8/layout/vList4"/>
    <dgm:cxn modelId="{550ED52C-4CD7-437F-AB85-17D1F684C8E6}" type="presOf" srcId="{00224CD7-8F5C-47B1-944C-9428062BA989}" destId="{3E463AF7-16BA-4D21-8998-28258A91694D}" srcOrd="0" destOrd="2" presId="urn:microsoft.com/office/officeart/2005/8/layout/vList4"/>
    <dgm:cxn modelId="{B76574C9-E4BD-4AB1-94C8-A930F55E92CF}" srcId="{9D55C09F-F1CF-435C-A6A4-71131FAE7949}" destId="{78BDA3D3-1C77-43BB-A033-45A2CE171BF7}" srcOrd="0" destOrd="0" parTransId="{074B74AC-C1FF-4672-B441-A62E12ECF558}" sibTransId="{AE1E0958-FD5F-453F-811B-3E2886CF5A9D}"/>
    <dgm:cxn modelId="{10CCA9ED-4F65-411C-89D5-397527F6347E}" type="presOf" srcId="{121F615B-A152-40B4-BCF2-A1B29F21F1F2}" destId="{3E463AF7-16BA-4D21-8998-28258A91694D}" srcOrd="0" destOrd="3" presId="urn:microsoft.com/office/officeart/2005/8/layout/vList4"/>
    <dgm:cxn modelId="{50DD45BA-7201-4F87-A7B2-BB14282E255B}" type="presOf" srcId="{25E2695C-EE00-4A31-A3FA-EA7850115584}" destId="{F21F7B67-B50A-4B5E-A8DE-7BF619527389}" srcOrd="0" destOrd="0" presId="urn:microsoft.com/office/officeart/2005/8/layout/vList4"/>
    <dgm:cxn modelId="{05103C87-A3E3-42D5-87B3-AA892A7AD933}" type="presOf" srcId="{121F615B-A152-40B4-BCF2-A1B29F21F1F2}" destId="{C7F73037-8E10-4C26-80DA-354D4E1723E5}" srcOrd="1" destOrd="3" presId="urn:microsoft.com/office/officeart/2005/8/layout/vList4"/>
    <dgm:cxn modelId="{1E13DB27-FDB5-43BC-A71B-9916CE75604E}" type="presOf" srcId="{C2F7E0A6-3F25-4457-A81B-BBEE3F4233B2}" destId="{F21F7B67-B50A-4B5E-A8DE-7BF619527389}" srcOrd="0" destOrd="3" presId="urn:microsoft.com/office/officeart/2005/8/layout/vList4"/>
    <dgm:cxn modelId="{C81612A9-9FF4-4E9C-893D-C4E5C17A9A7F}" type="presOf" srcId="{78BDA3D3-1C77-43BB-A033-45A2CE171BF7}" destId="{3E463AF7-16BA-4D21-8998-28258A91694D}" srcOrd="0" destOrd="1" presId="urn:microsoft.com/office/officeart/2005/8/layout/vList4"/>
    <dgm:cxn modelId="{9827FBB7-EB9D-4BC1-82D2-8F1C4EFE2926}" srcId="{9D55C09F-F1CF-435C-A6A4-71131FAE7949}" destId="{00224CD7-8F5C-47B1-944C-9428062BA989}" srcOrd="1" destOrd="0" parTransId="{4D015213-F694-4092-9CF7-958EC2168EC2}" sibTransId="{F73BA5BC-476D-4FA6-AA03-E892B6B1CF99}"/>
    <dgm:cxn modelId="{2857B033-A536-4472-AFBD-2AFA369BAF63}" type="presParOf" srcId="{E7E73E4A-1949-4F61-8C10-5CBDB9258678}" destId="{5E258DF7-1580-422A-A61D-F95C615534C4}" srcOrd="0" destOrd="0" presId="urn:microsoft.com/office/officeart/2005/8/layout/vList4"/>
    <dgm:cxn modelId="{0BB87A62-CF79-4D25-9186-6C67483E1696}" type="presParOf" srcId="{5E258DF7-1580-422A-A61D-F95C615534C4}" destId="{3E463AF7-16BA-4D21-8998-28258A91694D}" srcOrd="0" destOrd="0" presId="urn:microsoft.com/office/officeart/2005/8/layout/vList4"/>
    <dgm:cxn modelId="{F52AA5FF-035E-4274-81BB-905219CBB509}" type="presParOf" srcId="{5E258DF7-1580-422A-A61D-F95C615534C4}" destId="{E23CD490-C6D6-4FD4-97D1-3A608561FDE9}" srcOrd="1" destOrd="0" presId="urn:microsoft.com/office/officeart/2005/8/layout/vList4"/>
    <dgm:cxn modelId="{9B342125-2F29-4EB7-B3C8-1D1E2A410855}" type="presParOf" srcId="{5E258DF7-1580-422A-A61D-F95C615534C4}" destId="{C7F73037-8E10-4C26-80DA-354D4E1723E5}" srcOrd="2" destOrd="0" presId="urn:microsoft.com/office/officeart/2005/8/layout/vList4"/>
    <dgm:cxn modelId="{05CB21C6-BD1E-4507-8F1D-AD0DC134CEC1}" type="presParOf" srcId="{E7E73E4A-1949-4F61-8C10-5CBDB9258678}" destId="{485F5AFB-8AD9-4DD0-989A-22027475EBB8}" srcOrd="1" destOrd="0" presId="urn:microsoft.com/office/officeart/2005/8/layout/vList4"/>
    <dgm:cxn modelId="{EDD0B566-63EB-4707-81E0-5D78CF081114}" type="presParOf" srcId="{E7E73E4A-1949-4F61-8C10-5CBDB9258678}" destId="{418D16ED-A349-4321-8E80-5B289D4AEFF6}" srcOrd="2" destOrd="0" presId="urn:microsoft.com/office/officeart/2005/8/layout/vList4"/>
    <dgm:cxn modelId="{2F978AAF-1277-4FE7-A3F7-C17F08C5C1C2}" type="presParOf" srcId="{418D16ED-A349-4321-8E80-5B289D4AEFF6}" destId="{F21F7B67-B50A-4B5E-A8DE-7BF619527389}" srcOrd="0" destOrd="0" presId="urn:microsoft.com/office/officeart/2005/8/layout/vList4"/>
    <dgm:cxn modelId="{E424F60B-8E33-491B-959D-A448892CA54E}" type="presParOf" srcId="{418D16ED-A349-4321-8E80-5B289D4AEFF6}" destId="{34E643B4-7678-435A-BC90-DFC7BFE8C51E}" srcOrd="1" destOrd="0" presId="urn:microsoft.com/office/officeart/2005/8/layout/vList4"/>
    <dgm:cxn modelId="{383EBE6B-333E-4597-8020-F10B5BCF6E88}" type="presParOf" srcId="{418D16ED-A349-4321-8E80-5B289D4AEFF6}" destId="{C25B9A93-829B-4603-9662-FB0840B1F79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D4C40A7-A643-4FF1-84D5-687A575D081D}" type="doc">
      <dgm:prSet loTypeId="urn:microsoft.com/office/officeart/2005/8/layout/bList2" loCatId="picture" qsTypeId="urn:microsoft.com/office/officeart/2005/8/quickstyle/simple1" qsCatId="simple" csTypeId="urn:microsoft.com/office/officeart/2005/8/colors/colorful2" csCatId="colorful" phldr="1"/>
      <dgm:spPr/>
      <dgm:t>
        <a:bodyPr/>
        <a:lstStyle/>
        <a:p>
          <a:endParaRPr lang="en-US"/>
        </a:p>
      </dgm:t>
    </dgm:pt>
    <dgm:pt modelId="{6972F5C3-F423-4169-A9EF-8741C2FB07C9}">
      <dgm:prSet phldrT="[Text]"/>
      <dgm:spPr/>
      <dgm:t>
        <a:bodyPr/>
        <a:lstStyle/>
        <a:p>
          <a:r>
            <a:rPr lang="en-US" dirty="0" smtClean="0">
              <a:latin typeface="Franklin Gothic Medium Cond" panose="020B0606030402020204" pitchFamily="34" charset="0"/>
            </a:rPr>
            <a:t>Cement</a:t>
          </a:r>
          <a:endParaRPr lang="en-US" dirty="0">
            <a:latin typeface="Franklin Gothic Medium Cond" panose="020B0606030402020204" pitchFamily="34" charset="0"/>
          </a:endParaRPr>
        </a:p>
      </dgm:t>
    </dgm:pt>
    <dgm:pt modelId="{BCC6F07A-8432-41B3-8B87-0DC46396CFC6}" type="parTrans" cxnId="{A25E3496-4D28-4024-B8B3-87D65B199F21}">
      <dgm:prSet/>
      <dgm:spPr/>
      <dgm:t>
        <a:bodyPr/>
        <a:lstStyle/>
        <a:p>
          <a:endParaRPr lang="en-US"/>
        </a:p>
      </dgm:t>
    </dgm:pt>
    <dgm:pt modelId="{5C86019D-BAF9-4B29-BBAC-4943752535FB}" type="sibTrans" cxnId="{A25E3496-4D28-4024-B8B3-87D65B199F21}">
      <dgm:prSet/>
      <dgm:spPr/>
      <dgm:t>
        <a:bodyPr/>
        <a:lstStyle/>
        <a:p>
          <a:endParaRPr lang="en-US"/>
        </a:p>
      </dgm:t>
    </dgm:pt>
    <dgm:pt modelId="{D2CCA28A-9570-4CAE-9662-CE36FDF8D0CE}">
      <dgm:prSet phldrT="[Text]"/>
      <dgm:spPr/>
      <dgm:t>
        <a:bodyPr/>
        <a:lstStyle/>
        <a:p>
          <a:r>
            <a:rPr lang="en-US" dirty="0" smtClean="0">
              <a:latin typeface="Franklin Gothic Medium Cond" panose="020B0606030402020204" pitchFamily="34" charset="0"/>
            </a:rPr>
            <a:t>Paper-Pulp</a:t>
          </a:r>
          <a:endParaRPr lang="en-US" dirty="0">
            <a:latin typeface="Franklin Gothic Medium Cond" panose="020B0606030402020204" pitchFamily="34" charset="0"/>
          </a:endParaRPr>
        </a:p>
      </dgm:t>
    </dgm:pt>
    <dgm:pt modelId="{6D743D87-4FD8-4C99-85AD-8978EEF6DCCF}" type="parTrans" cxnId="{8D9E9CB0-F982-4873-98C3-83D3913F243B}">
      <dgm:prSet/>
      <dgm:spPr/>
      <dgm:t>
        <a:bodyPr/>
        <a:lstStyle/>
        <a:p>
          <a:endParaRPr lang="en-US"/>
        </a:p>
      </dgm:t>
    </dgm:pt>
    <dgm:pt modelId="{63D91848-1187-485F-A56A-29D090660BB2}" type="sibTrans" cxnId="{8D9E9CB0-F982-4873-98C3-83D3913F243B}">
      <dgm:prSet/>
      <dgm:spPr/>
      <dgm:t>
        <a:bodyPr/>
        <a:lstStyle/>
        <a:p>
          <a:endParaRPr lang="en-US"/>
        </a:p>
      </dgm:t>
    </dgm:pt>
    <dgm:pt modelId="{7E89ADD6-AFAD-4F39-B701-8DD0B5C04A4D}">
      <dgm:prSet phldrT="[Text]"/>
      <dgm:spPr/>
      <dgm:t>
        <a:bodyPr/>
        <a:lstStyle/>
        <a:p>
          <a:r>
            <a:rPr lang="en-US" dirty="0" smtClean="0">
              <a:latin typeface="Franklin Gothic Medium Cond" panose="020B0606030402020204" pitchFamily="34" charset="0"/>
            </a:rPr>
            <a:t>Target 6 unit reduce </a:t>
          </a:r>
          <a:endParaRPr lang="en-US" dirty="0">
            <a:latin typeface="Franklin Gothic Medium Cond" panose="020B0606030402020204" pitchFamily="34" charset="0"/>
          </a:endParaRPr>
        </a:p>
      </dgm:t>
    </dgm:pt>
    <dgm:pt modelId="{07855550-5936-4BEF-999B-955AAD8B46FF}" type="parTrans" cxnId="{705185F0-9C3E-4FD6-8379-15DD80CDF2A2}">
      <dgm:prSet/>
      <dgm:spPr/>
      <dgm:t>
        <a:bodyPr/>
        <a:lstStyle/>
        <a:p>
          <a:endParaRPr lang="en-US"/>
        </a:p>
      </dgm:t>
    </dgm:pt>
    <dgm:pt modelId="{B77FF5F8-3152-4C0A-9563-29BB072A5AB0}" type="sibTrans" cxnId="{705185F0-9C3E-4FD6-8379-15DD80CDF2A2}">
      <dgm:prSet/>
      <dgm:spPr/>
      <dgm:t>
        <a:bodyPr/>
        <a:lstStyle/>
        <a:p>
          <a:endParaRPr lang="en-US"/>
        </a:p>
      </dgm:t>
    </dgm:pt>
    <dgm:pt modelId="{8C506623-61C3-47DF-8181-303265688319}">
      <dgm:prSet phldrT="[Text]"/>
      <dgm:spPr/>
      <dgm:t>
        <a:bodyPr/>
        <a:lstStyle/>
        <a:p>
          <a:r>
            <a:rPr lang="en-US" dirty="0" smtClean="0">
              <a:latin typeface="Franklin Gothic Medium Cond" panose="020B0606030402020204" pitchFamily="34" charset="0"/>
            </a:rPr>
            <a:t>But achieved 7 unit</a:t>
          </a:r>
          <a:endParaRPr lang="en-US" dirty="0">
            <a:latin typeface="Franklin Gothic Medium Cond" panose="020B0606030402020204" pitchFamily="34" charset="0"/>
          </a:endParaRPr>
        </a:p>
      </dgm:t>
    </dgm:pt>
    <dgm:pt modelId="{EEF6BF91-DBCD-4379-85D0-3D2DC9510485}" type="parTrans" cxnId="{BE87798F-BAF1-487C-B3EC-B9CD298217FB}">
      <dgm:prSet/>
      <dgm:spPr/>
      <dgm:t>
        <a:bodyPr/>
        <a:lstStyle/>
        <a:p>
          <a:endParaRPr lang="en-US"/>
        </a:p>
      </dgm:t>
    </dgm:pt>
    <dgm:pt modelId="{CA8B17F1-0FFC-4216-A639-D929745F1C9D}" type="sibTrans" cxnId="{BE87798F-BAF1-487C-B3EC-B9CD298217FB}">
      <dgm:prSet/>
      <dgm:spPr/>
      <dgm:t>
        <a:bodyPr/>
        <a:lstStyle/>
        <a:p>
          <a:endParaRPr lang="en-US"/>
        </a:p>
      </dgm:t>
    </dgm:pt>
    <dgm:pt modelId="{7D5027FD-3268-450D-8061-A0A30812EA26}">
      <dgm:prSet phldrT="[Text]"/>
      <dgm:spPr/>
      <dgm:t>
        <a:bodyPr/>
        <a:lstStyle/>
        <a:p>
          <a:r>
            <a:rPr lang="en-US" dirty="0" smtClean="0">
              <a:latin typeface="Franklin Gothic Medium Cond" panose="020B0606030402020204" pitchFamily="34" charset="0"/>
            </a:rPr>
            <a:t>1 Energy saving Cert. (</a:t>
          </a:r>
          <a:r>
            <a:rPr lang="en-US" dirty="0" err="1" smtClean="0">
              <a:latin typeface="Franklin Gothic Medium Cond" panose="020B0606030402020204" pitchFamily="34" charset="0"/>
            </a:rPr>
            <a:t>ESCert</a:t>
          </a:r>
          <a:r>
            <a:rPr lang="en-US" dirty="0" smtClean="0">
              <a:latin typeface="Franklin Gothic Medium Cond" panose="020B0606030402020204" pitchFamily="34" charset="0"/>
            </a:rPr>
            <a:t>) ++</a:t>
          </a:r>
          <a:endParaRPr lang="en-US" dirty="0">
            <a:latin typeface="Franklin Gothic Medium Cond" panose="020B0606030402020204" pitchFamily="34" charset="0"/>
          </a:endParaRPr>
        </a:p>
      </dgm:t>
    </dgm:pt>
    <dgm:pt modelId="{4643ACD2-E126-4861-83BF-3E425AF5257C}" type="parTrans" cxnId="{8448DF95-FDA8-4DDF-8A7B-647605C9DCB5}">
      <dgm:prSet/>
      <dgm:spPr/>
      <dgm:t>
        <a:bodyPr/>
        <a:lstStyle/>
        <a:p>
          <a:endParaRPr lang="en-US"/>
        </a:p>
      </dgm:t>
    </dgm:pt>
    <dgm:pt modelId="{DF3545F8-B291-4814-B08D-996653ED9ABE}" type="sibTrans" cxnId="{8448DF95-FDA8-4DDF-8A7B-647605C9DCB5}">
      <dgm:prSet/>
      <dgm:spPr/>
      <dgm:t>
        <a:bodyPr/>
        <a:lstStyle/>
        <a:p>
          <a:endParaRPr lang="en-US"/>
        </a:p>
      </dgm:t>
    </dgm:pt>
    <dgm:pt modelId="{A9E4F67E-4302-4326-A409-B0272D8C149B}">
      <dgm:prSet phldrT="[Text]"/>
      <dgm:spPr/>
      <dgm:t>
        <a:bodyPr/>
        <a:lstStyle/>
        <a:p>
          <a:r>
            <a:rPr lang="en-US" dirty="0" smtClean="0">
              <a:latin typeface="Franklin Gothic Medium Cond" panose="020B0606030402020204" pitchFamily="34" charset="0"/>
            </a:rPr>
            <a:t>Target 6 unit </a:t>
          </a:r>
          <a:r>
            <a:rPr lang="en-US" dirty="0" smtClean="0">
              <a:latin typeface="Franklin Gothic Demi" panose="020B0703020102020204" pitchFamily="34" charset="0"/>
            </a:rPr>
            <a:t>▼</a:t>
          </a:r>
          <a:endParaRPr lang="en-US" dirty="0">
            <a:latin typeface="Franklin Gothic Medium Cond" panose="020B0606030402020204" pitchFamily="34" charset="0"/>
          </a:endParaRPr>
        </a:p>
      </dgm:t>
    </dgm:pt>
    <dgm:pt modelId="{6ACD5324-B8DB-4D64-99D4-FFA927B40191}" type="parTrans" cxnId="{03BBB229-45E7-41B3-8CD6-446A31F62F94}">
      <dgm:prSet/>
      <dgm:spPr/>
      <dgm:t>
        <a:bodyPr/>
        <a:lstStyle/>
        <a:p>
          <a:endParaRPr lang="en-US"/>
        </a:p>
      </dgm:t>
    </dgm:pt>
    <dgm:pt modelId="{4C9B10DC-DACF-400F-A4B3-BE7A3E62F549}" type="sibTrans" cxnId="{03BBB229-45E7-41B3-8CD6-446A31F62F94}">
      <dgm:prSet/>
      <dgm:spPr/>
      <dgm:t>
        <a:bodyPr/>
        <a:lstStyle/>
        <a:p>
          <a:endParaRPr lang="en-US"/>
        </a:p>
      </dgm:t>
    </dgm:pt>
    <dgm:pt modelId="{02DB6A65-0870-45BD-9E3D-B664FC6046F9}">
      <dgm:prSet phldrT="[Text]"/>
      <dgm:spPr/>
      <dgm:t>
        <a:bodyPr/>
        <a:lstStyle/>
        <a:p>
          <a:r>
            <a:rPr lang="en-US" dirty="0" smtClean="0">
              <a:latin typeface="Franklin Gothic Medium Cond" panose="020B0606030402020204" pitchFamily="34" charset="0"/>
            </a:rPr>
            <a:t>But only 5 unit </a:t>
          </a:r>
          <a:r>
            <a:rPr lang="en-US" dirty="0" smtClean="0">
              <a:latin typeface="Franklin Gothic Demi" panose="020B0703020102020204" pitchFamily="34" charset="0"/>
            </a:rPr>
            <a:t>▼</a:t>
          </a:r>
          <a:endParaRPr lang="en-US" dirty="0">
            <a:latin typeface="Franklin Gothic Medium Cond" panose="020B0606030402020204" pitchFamily="34" charset="0"/>
          </a:endParaRPr>
        </a:p>
      </dgm:t>
    </dgm:pt>
    <dgm:pt modelId="{FAE754ED-57EB-481E-AA32-20EE4C2D7026}" type="parTrans" cxnId="{FFBF7D18-5481-4595-B257-A08CB164E32A}">
      <dgm:prSet/>
      <dgm:spPr/>
      <dgm:t>
        <a:bodyPr/>
        <a:lstStyle/>
        <a:p>
          <a:endParaRPr lang="en-US"/>
        </a:p>
      </dgm:t>
    </dgm:pt>
    <dgm:pt modelId="{C7912F3E-6D8C-4245-8A8B-04CBC1A139BE}" type="sibTrans" cxnId="{FFBF7D18-5481-4595-B257-A08CB164E32A}">
      <dgm:prSet/>
      <dgm:spPr/>
      <dgm:t>
        <a:bodyPr/>
        <a:lstStyle/>
        <a:p>
          <a:endParaRPr lang="en-US"/>
        </a:p>
      </dgm:t>
    </dgm:pt>
    <dgm:pt modelId="{21D831DB-D1BA-419A-8FA6-448C01C16F37}">
      <dgm:prSet phldrT="[Text]"/>
      <dgm:spPr/>
      <dgm:t>
        <a:bodyPr/>
        <a:lstStyle/>
        <a:p>
          <a:r>
            <a:rPr lang="en-US" dirty="0" smtClean="0">
              <a:latin typeface="Franklin Gothic Medium Cond" panose="020B0606030402020204" pitchFamily="34" charset="0"/>
            </a:rPr>
            <a:t>Buy 1 </a:t>
          </a:r>
          <a:r>
            <a:rPr lang="en-US" dirty="0" err="1" smtClean="0">
              <a:latin typeface="Franklin Gothic Medium Cond" panose="020B0606030402020204" pitchFamily="34" charset="0"/>
            </a:rPr>
            <a:t>ESCert</a:t>
          </a:r>
          <a:endParaRPr lang="en-US" dirty="0">
            <a:latin typeface="Franklin Gothic Medium Cond" panose="020B0606030402020204" pitchFamily="34" charset="0"/>
          </a:endParaRPr>
        </a:p>
      </dgm:t>
    </dgm:pt>
    <dgm:pt modelId="{C93AEF36-8F5E-4F08-BC4D-DF1AEFA895CA}" type="parTrans" cxnId="{55D72A4A-B6EC-49A6-B9DB-8917793C1956}">
      <dgm:prSet/>
      <dgm:spPr/>
      <dgm:t>
        <a:bodyPr/>
        <a:lstStyle/>
        <a:p>
          <a:endParaRPr lang="en-US"/>
        </a:p>
      </dgm:t>
    </dgm:pt>
    <dgm:pt modelId="{A9968E89-49C5-468A-834C-BEE1BD452421}" type="sibTrans" cxnId="{55D72A4A-B6EC-49A6-B9DB-8917793C1956}">
      <dgm:prSet/>
      <dgm:spPr/>
      <dgm:t>
        <a:bodyPr/>
        <a:lstStyle/>
        <a:p>
          <a:endParaRPr lang="en-US"/>
        </a:p>
      </dgm:t>
    </dgm:pt>
    <dgm:pt modelId="{FCBD0215-CF00-4D10-9979-66CA151704E3}" type="pres">
      <dgm:prSet presAssocID="{BD4C40A7-A643-4FF1-84D5-687A575D081D}" presName="diagram" presStyleCnt="0">
        <dgm:presLayoutVars>
          <dgm:dir/>
          <dgm:animLvl val="lvl"/>
          <dgm:resizeHandles val="exact"/>
        </dgm:presLayoutVars>
      </dgm:prSet>
      <dgm:spPr/>
      <dgm:t>
        <a:bodyPr/>
        <a:lstStyle/>
        <a:p>
          <a:endParaRPr lang="en-US"/>
        </a:p>
      </dgm:t>
    </dgm:pt>
    <dgm:pt modelId="{9EEF8364-C31E-43C7-8197-EAEDF069644F}" type="pres">
      <dgm:prSet presAssocID="{6972F5C3-F423-4169-A9EF-8741C2FB07C9}" presName="compNode" presStyleCnt="0"/>
      <dgm:spPr/>
      <dgm:t>
        <a:bodyPr/>
        <a:lstStyle/>
        <a:p>
          <a:endParaRPr lang="en-US"/>
        </a:p>
      </dgm:t>
    </dgm:pt>
    <dgm:pt modelId="{18A04FD7-A4D4-44A4-B3DD-6F36C78583D3}" type="pres">
      <dgm:prSet presAssocID="{6972F5C3-F423-4169-A9EF-8741C2FB07C9}" presName="childRect" presStyleLbl="bgAcc1" presStyleIdx="0" presStyleCnt="2">
        <dgm:presLayoutVars>
          <dgm:bulletEnabled val="1"/>
        </dgm:presLayoutVars>
      </dgm:prSet>
      <dgm:spPr/>
      <dgm:t>
        <a:bodyPr/>
        <a:lstStyle/>
        <a:p>
          <a:endParaRPr lang="en-US"/>
        </a:p>
      </dgm:t>
    </dgm:pt>
    <dgm:pt modelId="{3DF89602-EA04-45A2-A70A-3B33EB4600D1}" type="pres">
      <dgm:prSet presAssocID="{6972F5C3-F423-4169-A9EF-8741C2FB07C9}" presName="parentText" presStyleLbl="node1" presStyleIdx="0" presStyleCnt="0">
        <dgm:presLayoutVars>
          <dgm:chMax val="0"/>
          <dgm:bulletEnabled val="1"/>
        </dgm:presLayoutVars>
      </dgm:prSet>
      <dgm:spPr/>
      <dgm:t>
        <a:bodyPr/>
        <a:lstStyle/>
        <a:p>
          <a:endParaRPr lang="en-US"/>
        </a:p>
      </dgm:t>
    </dgm:pt>
    <dgm:pt modelId="{FDDF58C2-69BA-4556-A8DD-8B7AC529B13D}" type="pres">
      <dgm:prSet presAssocID="{6972F5C3-F423-4169-A9EF-8741C2FB07C9}" presName="parentRect" presStyleLbl="alignNode1" presStyleIdx="0" presStyleCnt="2"/>
      <dgm:spPr/>
      <dgm:t>
        <a:bodyPr/>
        <a:lstStyle/>
        <a:p>
          <a:endParaRPr lang="en-US"/>
        </a:p>
      </dgm:t>
    </dgm:pt>
    <dgm:pt modelId="{21467FD0-2D2D-4630-ABC1-EC5AF6C7DDE6}" type="pres">
      <dgm:prSet presAssocID="{6972F5C3-F423-4169-A9EF-8741C2FB07C9}" presName="adorn" presStyleLbl="fgAccFollowNode1" presStyleIdx="0" presStyleCnt="2"/>
      <dgm:spPr/>
      <dgm:t>
        <a:bodyPr/>
        <a:lstStyle/>
        <a:p>
          <a:endParaRPr lang="en-US"/>
        </a:p>
      </dgm:t>
    </dgm:pt>
    <dgm:pt modelId="{B3750FD3-59CC-4F5C-B07C-1E9981CBF84C}" type="pres">
      <dgm:prSet presAssocID="{5C86019D-BAF9-4B29-BBAC-4943752535FB}" presName="sibTrans" presStyleLbl="sibTrans2D1" presStyleIdx="0" presStyleCnt="0"/>
      <dgm:spPr/>
      <dgm:t>
        <a:bodyPr/>
        <a:lstStyle/>
        <a:p>
          <a:endParaRPr lang="en-US"/>
        </a:p>
      </dgm:t>
    </dgm:pt>
    <dgm:pt modelId="{1EB6A214-0AD1-460C-9523-ED16E8ED5FAF}" type="pres">
      <dgm:prSet presAssocID="{D2CCA28A-9570-4CAE-9662-CE36FDF8D0CE}" presName="compNode" presStyleCnt="0"/>
      <dgm:spPr/>
      <dgm:t>
        <a:bodyPr/>
        <a:lstStyle/>
        <a:p>
          <a:endParaRPr lang="en-US"/>
        </a:p>
      </dgm:t>
    </dgm:pt>
    <dgm:pt modelId="{A37AD494-3973-4EA7-897A-1DD56261366A}" type="pres">
      <dgm:prSet presAssocID="{D2CCA28A-9570-4CAE-9662-CE36FDF8D0CE}" presName="childRect" presStyleLbl="bgAcc1" presStyleIdx="1" presStyleCnt="2">
        <dgm:presLayoutVars>
          <dgm:bulletEnabled val="1"/>
        </dgm:presLayoutVars>
      </dgm:prSet>
      <dgm:spPr/>
      <dgm:t>
        <a:bodyPr/>
        <a:lstStyle/>
        <a:p>
          <a:endParaRPr lang="en-US"/>
        </a:p>
      </dgm:t>
    </dgm:pt>
    <dgm:pt modelId="{46E7B3AD-0745-4574-816A-81B46EA4E05A}" type="pres">
      <dgm:prSet presAssocID="{D2CCA28A-9570-4CAE-9662-CE36FDF8D0CE}" presName="parentText" presStyleLbl="node1" presStyleIdx="0" presStyleCnt="0">
        <dgm:presLayoutVars>
          <dgm:chMax val="0"/>
          <dgm:bulletEnabled val="1"/>
        </dgm:presLayoutVars>
      </dgm:prSet>
      <dgm:spPr/>
      <dgm:t>
        <a:bodyPr/>
        <a:lstStyle/>
        <a:p>
          <a:endParaRPr lang="en-US"/>
        </a:p>
      </dgm:t>
    </dgm:pt>
    <dgm:pt modelId="{F1F8289D-B61F-4500-B421-EFBC306D0C60}" type="pres">
      <dgm:prSet presAssocID="{D2CCA28A-9570-4CAE-9662-CE36FDF8D0CE}" presName="parentRect" presStyleLbl="alignNode1" presStyleIdx="1" presStyleCnt="2"/>
      <dgm:spPr/>
      <dgm:t>
        <a:bodyPr/>
        <a:lstStyle/>
        <a:p>
          <a:endParaRPr lang="en-US"/>
        </a:p>
      </dgm:t>
    </dgm:pt>
    <dgm:pt modelId="{851CEC73-DE8A-4DB0-819D-973FE6BD5CF7}" type="pres">
      <dgm:prSet presAssocID="{D2CCA28A-9570-4CAE-9662-CE36FDF8D0CE}" presName="adorn" presStyleLbl="fgAccFollowNode1" presStyleIdx="1" presStyleCnt="2"/>
      <dgm:spPr/>
      <dgm:t>
        <a:bodyPr/>
        <a:lstStyle/>
        <a:p>
          <a:endParaRPr lang="en-US"/>
        </a:p>
      </dgm:t>
    </dgm:pt>
  </dgm:ptLst>
  <dgm:cxnLst>
    <dgm:cxn modelId="{EF8A48AE-41F4-45CF-AA2A-82964F6BE9A6}" type="presOf" srcId="{A9E4F67E-4302-4326-A409-B0272D8C149B}" destId="{18A04FD7-A4D4-44A4-B3DD-6F36C78583D3}" srcOrd="0" destOrd="0" presId="urn:microsoft.com/office/officeart/2005/8/layout/bList2"/>
    <dgm:cxn modelId="{FFBF7D18-5481-4595-B257-A08CB164E32A}" srcId="{6972F5C3-F423-4169-A9EF-8741C2FB07C9}" destId="{02DB6A65-0870-45BD-9E3D-B664FC6046F9}" srcOrd="1" destOrd="0" parTransId="{FAE754ED-57EB-481E-AA32-20EE4C2D7026}" sibTransId="{C7912F3E-6D8C-4245-8A8B-04CBC1A139BE}"/>
    <dgm:cxn modelId="{705185F0-9C3E-4FD6-8379-15DD80CDF2A2}" srcId="{D2CCA28A-9570-4CAE-9662-CE36FDF8D0CE}" destId="{7E89ADD6-AFAD-4F39-B701-8DD0B5C04A4D}" srcOrd="0" destOrd="0" parTransId="{07855550-5936-4BEF-999B-955AAD8B46FF}" sibTransId="{B77FF5F8-3152-4C0A-9563-29BB072A5AB0}"/>
    <dgm:cxn modelId="{D223E1E8-633C-4EDA-8C92-A2555DE0BF42}" type="presOf" srcId="{5C86019D-BAF9-4B29-BBAC-4943752535FB}" destId="{B3750FD3-59CC-4F5C-B07C-1E9981CBF84C}" srcOrd="0" destOrd="0" presId="urn:microsoft.com/office/officeart/2005/8/layout/bList2"/>
    <dgm:cxn modelId="{DEFAFBD2-4786-4E7C-A494-7D7EF4611F65}" type="presOf" srcId="{D2CCA28A-9570-4CAE-9662-CE36FDF8D0CE}" destId="{46E7B3AD-0745-4574-816A-81B46EA4E05A}" srcOrd="0" destOrd="0" presId="urn:microsoft.com/office/officeart/2005/8/layout/bList2"/>
    <dgm:cxn modelId="{E3A70531-CFC7-45B4-BDEB-5E1D91A8DBE5}" type="presOf" srcId="{6972F5C3-F423-4169-A9EF-8741C2FB07C9}" destId="{3DF89602-EA04-45A2-A70A-3B33EB4600D1}" srcOrd="0" destOrd="0" presId="urn:microsoft.com/office/officeart/2005/8/layout/bList2"/>
    <dgm:cxn modelId="{8448DF95-FDA8-4DDF-8A7B-647605C9DCB5}" srcId="{D2CCA28A-9570-4CAE-9662-CE36FDF8D0CE}" destId="{7D5027FD-3268-450D-8061-A0A30812EA26}" srcOrd="2" destOrd="0" parTransId="{4643ACD2-E126-4861-83BF-3E425AF5257C}" sibTransId="{DF3545F8-B291-4814-B08D-996653ED9ABE}"/>
    <dgm:cxn modelId="{C3B6831E-C803-486E-BA28-DC7F4AF89DB8}" type="presOf" srcId="{6972F5C3-F423-4169-A9EF-8741C2FB07C9}" destId="{FDDF58C2-69BA-4556-A8DD-8B7AC529B13D}" srcOrd="1" destOrd="0" presId="urn:microsoft.com/office/officeart/2005/8/layout/bList2"/>
    <dgm:cxn modelId="{8D9E9CB0-F982-4873-98C3-83D3913F243B}" srcId="{BD4C40A7-A643-4FF1-84D5-687A575D081D}" destId="{D2CCA28A-9570-4CAE-9662-CE36FDF8D0CE}" srcOrd="1" destOrd="0" parTransId="{6D743D87-4FD8-4C99-85AD-8978EEF6DCCF}" sibTransId="{63D91848-1187-485F-A56A-29D090660BB2}"/>
    <dgm:cxn modelId="{45FC1A03-4981-4BFD-9916-F774CC33D973}" type="presOf" srcId="{7E89ADD6-AFAD-4F39-B701-8DD0B5C04A4D}" destId="{A37AD494-3973-4EA7-897A-1DD56261366A}" srcOrd="0" destOrd="0" presId="urn:microsoft.com/office/officeart/2005/8/layout/bList2"/>
    <dgm:cxn modelId="{03BBB229-45E7-41B3-8CD6-446A31F62F94}" srcId="{6972F5C3-F423-4169-A9EF-8741C2FB07C9}" destId="{A9E4F67E-4302-4326-A409-B0272D8C149B}" srcOrd="0" destOrd="0" parTransId="{6ACD5324-B8DB-4D64-99D4-FFA927B40191}" sibTransId="{4C9B10DC-DACF-400F-A4B3-BE7A3E62F549}"/>
    <dgm:cxn modelId="{3A9B7511-4252-4EDD-805C-96D11B2ACED7}" type="presOf" srcId="{02DB6A65-0870-45BD-9E3D-B664FC6046F9}" destId="{18A04FD7-A4D4-44A4-B3DD-6F36C78583D3}" srcOrd="0" destOrd="1" presId="urn:microsoft.com/office/officeart/2005/8/layout/bList2"/>
    <dgm:cxn modelId="{C0A4310E-278B-4413-BE1D-0DFFC8D81C50}" type="presOf" srcId="{21D831DB-D1BA-419A-8FA6-448C01C16F37}" destId="{18A04FD7-A4D4-44A4-B3DD-6F36C78583D3}" srcOrd="0" destOrd="2" presId="urn:microsoft.com/office/officeart/2005/8/layout/bList2"/>
    <dgm:cxn modelId="{4E400EFA-FB95-4C90-9C36-CA7FE3DDAD9F}" type="presOf" srcId="{8C506623-61C3-47DF-8181-303265688319}" destId="{A37AD494-3973-4EA7-897A-1DD56261366A}" srcOrd="0" destOrd="1" presId="urn:microsoft.com/office/officeart/2005/8/layout/bList2"/>
    <dgm:cxn modelId="{A25E3496-4D28-4024-B8B3-87D65B199F21}" srcId="{BD4C40A7-A643-4FF1-84D5-687A575D081D}" destId="{6972F5C3-F423-4169-A9EF-8741C2FB07C9}" srcOrd="0" destOrd="0" parTransId="{BCC6F07A-8432-41B3-8B87-0DC46396CFC6}" sibTransId="{5C86019D-BAF9-4B29-BBAC-4943752535FB}"/>
    <dgm:cxn modelId="{03CC66AE-B439-40FF-84FC-FDE4E72F7950}" type="presOf" srcId="{D2CCA28A-9570-4CAE-9662-CE36FDF8D0CE}" destId="{F1F8289D-B61F-4500-B421-EFBC306D0C60}" srcOrd="1" destOrd="0" presId="urn:microsoft.com/office/officeart/2005/8/layout/bList2"/>
    <dgm:cxn modelId="{68B247A9-9D4C-44A3-9FE2-54A58EECBCA7}" type="presOf" srcId="{BD4C40A7-A643-4FF1-84D5-687A575D081D}" destId="{FCBD0215-CF00-4D10-9979-66CA151704E3}" srcOrd="0" destOrd="0" presId="urn:microsoft.com/office/officeart/2005/8/layout/bList2"/>
    <dgm:cxn modelId="{690FC910-B874-4C9D-91AB-61690C028AED}" type="presOf" srcId="{7D5027FD-3268-450D-8061-A0A30812EA26}" destId="{A37AD494-3973-4EA7-897A-1DD56261366A}" srcOrd="0" destOrd="2" presId="urn:microsoft.com/office/officeart/2005/8/layout/bList2"/>
    <dgm:cxn modelId="{BE87798F-BAF1-487C-B3EC-B9CD298217FB}" srcId="{D2CCA28A-9570-4CAE-9662-CE36FDF8D0CE}" destId="{8C506623-61C3-47DF-8181-303265688319}" srcOrd="1" destOrd="0" parTransId="{EEF6BF91-DBCD-4379-85D0-3D2DC9510485}" sibTransId="{CA8B17F1-0FFC-4216-A639-D929745F1C9D}"/>
    <dgm:cxn modelId="{55D72A4A-B6EC-49A6-B9DB-8917793C1956}" srcId="{6972F5C3-F423-4169-A9EF-8741C2FB07C9}" destId="{21D831DB-D1BA-419A-8FA6-448C01C16F37}" srcOrd="2" destOrd="0" parTransId="{C93AEF36-8F5E-4F08-BC4D-DF1AEFA895CA}" sibTransId="{A9968E89-49C5-468A-834C-BEE1BD452421}"/>
    <dgm:cxn modelId="{40E11089-0385-4C9B-A642-C36B6AC8541D}" type="presParOf" srcId="{FCBD0215-CF00-4D10-9979-66CA151704E3}" destId="{9EEF8364-C31E-43C7-8197-EAEDF069644F}" srcOrd="0" destOrd="0" presId="urn:microsoft.com/office/officeart/2005/8/layout/bList2"/>
    <dgm:cxn modelId="{BDEB196B-D635-4442-ACE8-6E2D6E91DE19}" type="presParOf" srcId="{9EEF8364-C31E-43C7-8197-EAEDF069644F}" destId="{18A04FD7-A4D4-44A4-B3DD-6F36C78583D3}" srcOrd="0" destOrd="0" presId="urn:microsoft.com/office/officeart/2005/8/layout/bList2"/>
    <dgm:cxn modelId="{1EFA2CF9-6188-4090-BCD7-F95F09E68EEB}" type="presParOf" srcId="{9EEF8364-C31E-43C7-8197-EAEDF069644F}" destId="{3DF89602-EA04-45A2-A70A-3B33EB4600D1}" srcOrd="1" destOrd="0" presId="urn:microsoft.com/office/officeart/2005/8/layout/bList2"/>
    <dgm:cxn modelId="{7D050138-EC1D-470E-B2D4-8C8BA0B4F8B4}" type="presParOf" srcId="{9EEF8364-C31E-43C7-8197-EAEDF069644F}" destId="{FDDF58C2-69BA-4556-A8DD-8B7AC529B13D}" srcOrd="2" destOrd="0" presId="urn:microsoft.com/office/officeart/2005/8/layout/bList2"/>
    <dgm:cxn modelId="{F39DFEEF-A1D7-430C-9229-FB4FE95EEAA4}" type="presParOf" srcId="{9EEF8364-C31E-43C7-8197-EAEDF069644F}" destId="{21467FD0-2D2D-4630-ABC1-EC5AF6C7DDE6}" srcOrd="3" destOrd="0" presId="urn:microsoft.com/office/officeart/2005/8/layout/bList2"/>
    <dgm:cxn modelId="{8826FFAB-1695-4CAB-BF76-27D22473D648}" type="presParOf" srcId="{FCBD0215-CF00-4D10-9979-66CA151704E3}" destId="{B3750FD3-59CC-4F5C-B07C-1E9981CBF84C}" srcOrd="1" destOrd="0" presId="urn:microsoft.com/office/officeart/2005/8/layout/bList2"/>
    <dgm:cxn modelId="{763E1D11-2BA4-4221-BDA0-3B1FF813E1B5}" type="presParOf" srcId="{FCBD0215-CF00-4D10-9979-66CA151704E3}" destId="{1EB6A214-0AD1-460C-9523-ED16E8ED5FAF}" srcOrd="2" destOrd="0" presId="urn:microsoft.com/office/officeart/2005/8/layout/bList2"/>
    <dgm:cxn modelId="{61C114D5-3F15-4E5C-AC0B-4E765EA39B46}" type="presParOf" srcId="{1EB6A214-0AD1-460C-9523-ED16E8ED5FAF}" destId="{A37AD494-3973-4EA7-897A-1DD56261366A}" srcOrd="0" destOrd="0" presId="urn:microsoft.com/office/officeart/2005/8/layout/bList2"/>
    <dgm:cxn modelId="{6C8A366A-0706-46AF-BBB6-65F75B3D9416}" type="presParOf" srcId="{1EB6A214-0AD1-460C-9523-ED16E8ED5FAF}" destId="{46E7B3AD-0745-4574-816A-81B46EA4E05A}" srcOrd="1" destOrd="0" presId="urn:microsoft.com/office/officeart/2005/8/layout/bList2"/>
    <dgm:cxn modelId="{8088C906-CD76-4E37-A97D-496ED44CFACC}" type="presParOf" srcId="{1EB6A214-0AD1-460C-9523-ED16E8ED5FAF}" destId="{F1F8289D-B61F-4500-B421-EFBC306D0C60}" srcOrd="2" destOrd="0" presId="urn:microsoft.com/office/officeart/2005/8/layout/bList2"/>
    <dgm:cxn modelId="{889A6F7D-B60A-47F2-8681-EF99C2F521E1}" type="presParOf" srcId="{1EB6A214-0AD1-460C-9523-ED16E8ED5FAF}" destId="{851CEC73-DE8A-4DB0-819D-973FE6BD5CF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ED942C5-6EE3-4CF3-BA56-E2F3CCB8E8B9}" type="doc">
      <dgm:prSet loTypeId="urn:microsoft.com/office/officeart/2009/3/layout/PieProcess" loCatId="list" qsTypeId="urn:microsoft.com/office/officeart/2005/8/quickstyle/simple1" qsCatId="simple" csTypeId="urn:microsoft.com/office/officeart/2005/8/colors/accent1_2" csCatId="accent1" phldr="1"/>
      <dgm:spPr/>
      <dgm:t>
        <a:bodyPr/>
        <a:lstStyle/>
        <a:p>
          <a:endParaRPr lang="en-US"/>
        </a:p>
      </dgm:t>
    </dgm:pt>
    <dgm:pt modelId="{1877C3B8-E99A-49B8-904C-BEE642A3E70B}">
      <dgm:prSet phldrT="[Text]"/>
      <dgm:spPr/>
      <dgm:t>
        <a:bodyPr/>
        <a:lstStyle/>
        <a:p>
          <a:r>
            <a:rPr lang="en-US" dirty="0" smtClean="0">
              <a:solidFill>
                <a:schemeClr val="bg2"/>
              </a:solidFill>
              <a:latin typeface="Franklin Gothic Medium Cond" panose="020B0606030402020204" pitchFamily="34" charset="0"/>
            </a:rPr>
            <a:t>Phase-1</a:t>
          </a:r>
          <a:endParaRPr lang="en-US" dirty="0">
            <a:solidFill>
              <a:schemeClr val="bg2"/>
            </a:solidFill>
            <a:latin typeface="Franklin Gothic Medium Cond" panose="020B0606030402020204" pitchFamily="34" charset="0"/>
          </a:endParaRPr>
        </a:p>
      </dgm:t>
    </dgm:pt>
    <dgm:pt modelId="{A961916C-972C-428E-A7F3-835E8941BD26}" type="parTrans" cxnId="{6292EEAB-EDA4-4498-BFDE-71549708503D}">
      <dgm:prSet/>
      <dgm:spPr/>
      <dgm:t>
        <a:bodyPr/>
        <a:lstStyle/>
        <a:p>
          <a:endParaRPr lang="en-US"/>
        </a:p>
      </dgm:t>
    </dgm:pt>
    <dgm:pt modelId="{2B708E13-EC61-434C-A7C3-337D60F06E67}" type="sibTrans" cxnId="{6292EEAB-EDA4-4498-BFDE-71549708503D}">
      <dgm:prSet/>
      <dgm:spPr/>
      <dgm:t>
        <a:bodyPr/>
        <a:lstStyle/>
        <a:p>
          <a:endParaRPr lang="en-US"/>
        </a:p>
      </dgm:t>
    </dgm:pt>
    <dgm:pt modelId="{B37FFC6D-B69F-47C6-B952-111699E34604}">
      <dgm:prSet phldrT="[Text]"/>
      <dgm:spPr/>
      <dgm:t>
        <a:bodyPr/>
        <a:lstStyle/>
        <a:p>
          <a:r>
            <a:rPr lang="en-US" dirty="0" smtClean="0">
              <a:solidFill>
                <a:schemeClr val="bg2"/>
              </a:solidFill>
              <a:latin typeface="Franklin Gothic Medium Cond" panose="020B0606030402020204" pitchFamily="34" charset="0"/>
            </a:rPr>
            <a:t>2010-13</a:t>
          </a:r>
          <a:endParaRPr lang="en-US" dirty="0">
            <a:solidFill>
              <a:schemeClr val="bg2"/>
            </a:solidFill>
            <a:latin typeface="Franklin Gothic Medium Cond" panose="020B0606030402020204" pitchFamily="34" charset="0"/>
          </a:endParaRPr>
        </a:p>
      </dgm:t>
    </dgm:pt>
    <dgm:pt modelId="{260BADD0-AEC5-4855-8887-61D20B9862A0}" type="parTrans" cxnId="{D728679A-F53F-42D9-A043-3B746A89CE70}">
      <dgm:prSet/>
      <dgm:spPr/>
      <dgm:t>
        <a:bodyPr/>
        <a:lstStyle/>
        <a:p>
          <a:endParaRPr lang="en-US"/>
        </a:p>
      </dgm:t>
    </dgm:pt>
    <dgm:pt modelId="{EA11E957-32E3-48B6-BDAD-1CFA018211CE}" type="sibTrans" cxnId="{D728679A-F53F-42D9-A043-3B746A89CE70}">
      <dgm:prSet/>
      <dgm:spPr/>
      <dgm:t>
        <a:bodyPr/>
        <a:lstStyle/>
        <a:p>
          <a:endParaRPr lang="en-US"/>
        </a:p>
      </dgm:t>
    </dgm:pt>
    <dgm:pt modelId="{A28B1C95-9D8F-476E-889C-8792A5E83B4B}">
      <dgm:prSet phldrT="[Text]"/>
      <dgm:spPr/>
      <dgm:t>
        <a:bodyPr/>
        <a:lstStyle/>
        <a:p>
          <a:r>
            <a:rPr lang="en-US" dirty="0" smtClean="0">
              <a:solidFill>
                <a:schemeClr val="bg2"/>
              </a:solidFill>
              <a:latin typeface="Franklin Gothic Medium Cond" panose="020B0606030402020204" pitchFamily="34" charset="0"/>
            </a:rPr>
            <a:t>Phase-2</a:t>
          </a:r>
          <a:endParaRPr lang="en-US" dirty="0">
            <a:solidFill>
              <a:schemeClr val="bg2"/>
            </a:solidFill>
            <a:latin typeface="Franklin Gothic Medium Cond" panose="020B0606030402020204" pitchFamily="34" charset="0"/>
          </a:endParaRPr>
        </a:p>
      </dgm:t>
    </dgm:pt>
    <dgm:pt modelId="{A22CCF2C-2789-4674-8DDA-BCD6CEE383D8}" type="parTrans" cxnId="{0F67D71C-F3BA-43D9-B493-2B875AF1A158}">
      <dgm:prSet/>
      <dgm:spPr/>
      <dgm:t>
        <a:bodyPr/>
        <a:lstStyle/>
        <a:p>
          <a:endParaRPr lang="en-US"/>
        </a:p>
      </dgm:t>
    </dgm:pt>
    <dgm:pt modelId="{C56C6CC0-C799-423D-B8C9-7A3BF3D42392}" type="sibTrans" cxnId="{0F67D71C-F3BA-43D9-B493-2B875AF1A158}">
      <dgm:prSet/>
      <dgm:spPr/>
      <dgm:t>
        <a:bodyPr/>
        <a:lstStyle/>
        <a:p>
          <a:endParaRPr lang="en-US"/>
        </a:p>
      </dgm:t>
    </dgm:pt>
    <dgm:pt modelId="{91B0ECD0-0475-44C3-BD74-1B65711B1647}">
      <dgm:prSet phldrT="[Text]"/>
      <dgm:spPr/>
      <dgm:t>
        <a:bodyPr/>
        <a:lstStyle/>
        <a:p>
          <a:r>
            <a:rPr lang="en-US" dirty="0" smtClean="0">
              <a:solidFill>
                <a:schemeClr val="bg2"/>
              </a:solidFill>
              <a:latin typeface="Franklin Gothic Medium Cond" panose="020B0606030402020204" pitchFamily="34" charset="0"/>
            </a:rPr>
            <a:t>2013-17</a:t>
          </a:r>
          <a:endParaRPr lang="en-US" dirty="0">
            <a:solidFill>
              <a:schemeClr val="bg2"/>
            </a:solidFill>
            <a:latin typeface="Franklin Gothic Medium Cond" panose="020B0606030402020204" pitchFamily="34" charset="0"/>
          </a:endParaRPr>
        </a:p>
      </dgm:t>
    </dgm:pt>
    <dgm:pt modelId="{AEDC7B4E-9687-4DD6-863F-F37A550BA81F}" type="parTrans" cxnId="{2B33BB57-38D8-47CC-A0AD-CA6F7921C457}">
      <dgm:prSet/>
      <dgm:spPr/>
      <dgm:t>
        <a:bodyPr/>
        <a:lstStyle/>
        <a:p>
          <a:endParaRPr lang="en-US"/>
        </a:p>
      </dgm:t>
    </dgm:pt>
    <dgm:pt modelId="{A8DA39CD-5850-447C-B44C-C7B8477CE2B5}" type="sibTrans" cxnId="{2B33BB57-38D8-47CC-A0AD-CA6F7921C457}">
      <dgm:prSet/>
      <dgm:spPr/>
      <dgm:t>
        <a:bodyPr/>
        <a:lstStyle/>
        <a:p>
          <a:endParaRPr lang="en-US"/>
        </a:p>
      </dgm:t>
    </dgm:pt>
    <dgm:pt modelId="{3A71BC1D-D9F6-4378-A648-D6DFC2FD64CE}">
      <dgm:prSet phldrT="[Text]"/>
      <dgm:spPr/>
      <dgm:t>
        <a:bodyPr/>
        <a:lstStyle/>
        <a:p>
          <a:r>
            <a:rPr lang="en-US" dirty="0" smtClean="0">
              <a:solidFill>
                <a:schemeClr val="bg2"/>
              </a:solidFill>
              <a:latin typeface="Franklin Gothic Medium Cond" panose="020B0606030402020204" pitchFamily="34" charset="0"/>
            </a:rPr>
            <a:t>Phase-3</a:t>
          </a:r>
          <a:endParaRPr lang="en-US" dirty="0">
            <a:solidFill>
              <a:schemeClr val="bg2"/>
            </a:solidFill>
            <a:latin typeface="Franklin Gothic Medium Cond" panose="020B0606030402020204" pitchFamily="34" charset="0"/>
          </a:endParaRPr>
        </a:p>
      </dgm:t>
    </dgm:pt>
    <dgm:pt modelId="{2D6676BE-B36C-40DE-9262-CA6A806126B5}" type="parTrans" cxnId="{A3626E39-56C9-436A-8F52-36511D3EB8B3}">
      <dgm:prSet/>
      <dgm:spPr/>
      <dgm:t>
        <a:bodyPr/>
        <a:lstStyle/>
        <a:p>
          <a:endParaRPr lang="en-US"/>
        </a:p>
      </dgm:t>
    </dgm:pt>
    <dgm:pt modelId="{3A77B343-9FE5-4A44-ADAE-8728860CEEAE}" type="sibTrans" cxnId="{A3626E39-56C9-436A-8F52-36511D3EB8B3}">
      <dgm:prSet/>
      <dgm:spPr/>
      <dgm:t>
        <a:bodyPr/>
        <a:lstStyle/>
        <a:p>
          <a:endParaRPr lang="en-US"/>
        </a:p>
      </dgm:t>
    </dgm:pt>
    <dgm:pt modelId="{8F0C9B86-6420-4F7A-AA74-0CCD3282607C}">
      <dgm:prSet phldrT="[Text]"/>
      <dgm:spPr/>
      <dgm:t>
        <a:bodyPr/>
        <a:lstStyle/>
        <a:p>
          <a:r>
            <a:rPr lang="en-US" dirty="0" smtClean="0">
              <a:solidFill>
                <a:schemeClr val="bg2"/>
              </a:solidFill>
              <a:latin typeface="Franklin Gothic Medium Cond" panose="020B0606030402020204" pitchFamily="34" charset="0"/>
            </a:rPr>
            <a:t>2017-22</a:t>
          </a:r>
          <a:endParaRPr lang="en-US" dirty="0">
            <a:solidFill>
              <a:schemeClr val="bg2"/>
            </a:solidFill>
            <a:latin typeface="Franklin Gothic Medium Cond" panose="020B0606030402020204" pitchFamily="34" charset="0"/>
          </a:endParaRPr>
        </a:p>
      </dgm:t>
    </dgm:pt>
    <dgm:pt modelId="{008BAD71-AF08-4D19-A5B3-BFBF7F2FA94D}" type="parTrans" cxnId="{E30F3377-5FC7-4358-8B79-39BFD4C5D74D}">
      <dgm:prSet/>
      <dgm:spPr/>
      <dgm:t>
        <a:bodyPr/>
        <a:lstStyle/>
        <a:p>
          <a:endParaRPr lang="en-US"/>
        </a:p>
      </dgm:t>
    </dgm:pt>
    <dgm:pt modelId="{FE6D1D6C-B4EE-412A-BFC3-28873973337A}" type="sibTrans" cxnId="{E30F3377-5FC7-4358-8B79-39BFD4C5D74D}">
      <dgm:prSet/>
      <dgm:spPr/>
      <dgm:t>
        <a:bodyPr/>
        <a:lstStyle/>
        <a:p>
          <a:endParaRPr lang="en-US"/>
        </a:p>
      </dgm:t>
    </dgm:pt>
    <dgm:pt modelId="{86DB3A54-6196-4EE3-AF36-CAD50E218D42}">
      <dgm:prSet phldrT="[Text]"/>
      <dgm:spPr/>
      <dgm:t>
        <a:bodyPr/>
        <a:lstStyle/>
        <a:p>
          <a:r>
            <a:rPr lang="en-US" dirty="0" smtClean="0">
              <a:solidFill>
                <a:schemeClr val="bg2"/>
              </a:solidFill>
              <a:latin typeface="Franklin Gothic Medium Cond" panose="020B0606030402020204" pitchFamily="34" charset="0"/>
            </a:rPr>
            <a:t>Off grid</a:t>
          </a:r>
          <a:endParaRPr lang="en-US" dirty="0">
            <a:solidFill>
              <a:schemeClr val="bg2"/>
            </a:solidFill>
            <a:latin typeface="Franklin Gothic Medium Cond" panose="020B0606030402020204" pitchFamily="34" charset="0"/>
          </a:endParaRPr>
        </a:p>
      </dgm:t>
    </dgm:pt>
    <dgm:pt modelId="{339E2016-4ED0-4BF1-B469-25BD30550778}" type="parTrans" cxnId="{E4C180AD-A08E-4B86-8705-B08E1D1669D8}">
      <dgm:prSet/>
      <dgm:spPr/>
      <dgm:t>
        <a:bodyPr/>
        <a:lstStyle/>
        <a:p>
          <a:endParaRPr lang="en-US"/>
        </a:p>
      </dgm:t>
    </dgm:pt>
    <dgm:pt modelId="{DA62C6F4-BEE7-492C-AFF9-619EE1C21D31}" type="sibTrans" cxnId="{E4C180AD-A08E-4B86-8705-B08E1D1669D8}">
      <dgm:prSet/>
      <dgm:spPr/>
      <dgm:t>
        <a:bodyPr/>
        <a:lstStyle/>
        <a:p>
          <a:endParaRPr lang="en-US"/>
        </a:p>
      </dgm:t>
    </dgm:pt>
    <dgm:pt modelId="{756A873F-CB1F-407F-9DD7-824E7CE35129}">
      <dgm:prSet phldrT="[Text]"/>
      <dgm:spPr/>
      <dgm:t>
        <a:bodyPr/>
        <a:lstStyle/>
        <a:p>
          <a:r>
            <a:rPr lang="en-US" dirty="0" smtClean="0">
              <a:solidFill>
                <a:schemeClr val="bg2"/>
              </a:solidFill>
              <a:latin typeface="Franklin Gothic Medium Cond" panose="020B0606030402020204" pitchFamily="34" charset="0"/>
            </a:rPr>
            <a:t>Indigenous production</a:t>
          </a:r>
          <a:endParaRPr lang="en-US" dirty="0">
            <a:solidFill>
              <a:schemeClr val="bg2"/>
            </a:solidFill>
            <a:latin typeface="Franklin Gothic Medium Cond" panose="020B0606030402020204" pitchFamily="34" charset="0"/>
          </a:endParaRPr>
        </a:p>
      </dgm:t>
    </dgm:pt>
    <dgm:pt modelId="{3FA00550-4578-4CD3-81BF-E249DB2DCCC1}" type="parTrans" cxnId="{5A5CE9CC-44A5-4208-8BEE-34ED2C50AD98}">
      <dgm:prSet/>
      <dgm:spPr/>
      <dgm:t>
        <a:bodyPr/>
        <a:lstStyle/>
        <a:p>
          <a:endParaRPr lang="en-US"/>
        </a:p>
      </dgm:t>
    </dgm:pt>
    <dgm:pt modelId="{EEC46BC0-1B9A-428B-B947-D55D30606979}" type="sibTrans" cxnId="{5A5CE9CC-44A5-4208-8BEE-34ED2C50AD98}">
      <dgm:prSet/>
      <dgm:spPr/>
      <dgm:t>
        <a:bodyPr/>
        <a:lstStyle/>
        <a:p>
          <a:endParaRPr lang="en-US"/>
        </a:p>
      </dgm:t>
    </dgm:pt>
    <dgm:pt modelId="{5783611F-747D-4C6A-AA92-940B41A2CBAF}" type="pres">
      <dgm:prSet presAssocID="{7ED942C5-6EE3-4CF3-BA56-E2F3CCB8E8B9}" presName="Name0" presStyleCnt="0">
        <dgm:presLayoutVars>
          <dgm:chMax val="7"/>
          <dgm:chPref val="7"/>
          <dgm:dir/>
          <dgm:animOne val="branch"/>
          <dgm:animLvl val="lvl"/>
        </dgm:presLayoutVars>
      </dgm:prSet>
      <dgm:spPr/>
      <dgm:t>
        <a:bodyPr/>
        <a:lstStyle/>
        <a:p>
          <a:endParaRPr lang="en-US"/>
        </a:p>
      </dgm:t>
    </dgm:pt>
    <dgm:pt modelId="{D0A3EA74-F1FE-43CD-B17D-428BA7EE656B}" type="pres">
      <dgm:prSet presAssocID="{1877C3B8-E99A-49B8-904C-BEE642A3E70B}" presName="ParentComposite" presStyleCnt="0"/>
      <dgm:spPr/>
    </dgm:pt>
    <dgm:pt modelId="{2E6739DB-774D-4D38-ABDF-5F3391C46BF2}" type="pres">
      <dgm:prSet presAssocID="{1877C3B8-E99A-49B8-904C-BEE642A3E70B}" presName="Chord" presStyleLbl="bgShp" presStyleIdx="0" presStyleCnt="3"/>
      <dgm:spPr/>
    </dgm:pt>
    <dgm:pt modelId="{85987453-EA28-4EE6-BD76-EDCB04268087}" type="pres">
      <dgm:prSet presAssocID="{1877C3B8-E99A-49B8-904C-BEE642A3E70B}" presName="Pie" presStyleLbl="alignNode1" presStyleIdx="0" presStyleCnt="3"/>
      <dgm:spPr/>
    </dgm:pt>
    <dgm:pt modelId="{A8B13901-C654-4BC3-8E9F-39A2019E7624}" type="pres">
      <dgm:prSet presAssocID="{1877C3B8-E99A-49B8-904C-BEE642A3E70B}" presName="Parent" presStyleLbl="revTx" presStyleIdx="0" presStyleCnt="6">
        <dgm:presLayoutVars>
          <dgm:chMax val="1"/>
          <dgm:chPref val="1"/>
          <dgm:bulletEnabled val="1"/>
        </dgm:presLayoutVars>
      </dgm:prSet>
      <dgm:spPr/>
      <dgm:t>
        <a:bodyPr/>
        <a:lstStyle/>
        <a:p>
          <a:endParaRPr lang="en-US"/>
        </a:p>
      </dgm:t>
    </dgm:pt>
    <dgm:pt modelId="{E8ACA101-7AEC-45DF-A8CB-AACF5D5BF179}" type="pres">
      <dgm:prSet presAssocID="{EA11E957-32E3-48B6-BDAD-1CFA018211CE}" presName="negSibTrans" presStyleCnt="0"/>
      <dgm:spPr/>
    </dgm:pt>
    <dgm:pt modelId="{3315EC52-1275-4EE2-9B93-C601D20E594E}" type="pres">
      <dgm:prSet presAssocID="{1877C3B8-E99A-49B8-904C-BEE642A3E70B}" presName="composite" presStyleCnt="0"/>
      <dgm:spPr/>
    </dgm:pt>
    <dgm:pt modelId="{D4867A19-C87D-456B-8FD7-EE52EFD5BC7B}" type="pres">
      <dgm:prSet presAssocID="{1877C3B8-E99A-49B8-904C-BEE642A3E70B}" presName="Child" presStyleLbl="revTx" presStyleIdx="1" presStyleCnt="6">
        <dgm:presLayoutVars>
          <dgm:chMax val="0"/>
          <dgm:chPref val="0"/>
          <dgm:bulletEnabled val="1"/>
        </dgm:presLayoutVars>
      </dgm:prSet>
      <dgm:spPr/>
      <dgm:t>
        <a:bodyPr/>
        <a:lstStyle/>
        <a:p>
          <a:endParaRPr lang="en-US"/>
        </a:p>
      </dgm:t>
    </dgm:pt>
    <dgm:pt modelId="{879448C8-A341-4AE5-A2DA-ED65E1B7DA4F}" type="pres">
      <dgm:prSet presAssocID="{2B708E13-EC61-434C-A7C3-337D60F06E67}" presName="sibTrans" presStyleCnt="0"/>
      <dgm:spPr/>
    </dgm:pt>
    <dgm:pt modelId="{A7E8BED7-A2F7-4092-8E87-443AA91B7C0A}" type="pres">
      <dgm:prSet presAssocID="{A28B1C95-9D8F-476E-889C-8792A5E83B4B}" presName="ParentComposite" presStyleCnt="0"/>
      <dgm:spPr/>
    </dgm:pt>
    <dgm:pt modelId="{84BDDE14-2E94-476B-92F8-AC4B326CC204}" type="pres">
      <dgm:prSet presAssocID="{A28B1C95-9D8F-476E-889C-8792A5E83B4B}" presName="Chord" presStyleLbl="bgShp" presStyleIdx="1" presStyleCnt="3"/>
      <dgm:spPr/>
    </dgm:pt>
    <dgm:pt modelId="{FB94D767-1221-41DE-BC24-212D065CE9AB}" type="pres">
      <dgm:prSet presAssocID="{A28B1C95-9D8F-476E-889C-8792A5E83B4B}" presName="Pie" presStyleLbl="alignNode1" presStyleIdx="1" presStyleCnt="3"/>
      <dgm:spPr/>
    </dgm:pt>
    <dgm:pt modelId="{4F7C2433-AFA6-4B58-9D5F-E214EBB4804A}" type="pres">
      <dgm:prSet presAssocID="{A28B1C95-9D8F-476E-889C-8792A5E83B4B}" presName="Parent" presStyleLbl="revTx" presStyleIdx="2" presStyleCnt="6">
        <dgm:presLayoutVars>
          <dgm:chMax val="1"/>
          <dgm:chPref val="1"/>
          <dgm:bulletEnabled val="1"/>
        </dgm:presLayoutVars>
      </dgm:prSet>
      <dgm:spPr/>
      <dgm:t>
        <a:bodyPr/>
        <a:lstStyle/>
        <a:p>
          <a:endParaRPr lang="en-US"/>
        </a:p>
      </dgm:t>
    </dgm:pt>
    <dgm:pt modelId="{628FAD4B-0C80-495F-A136-29662F2ED147}" type="pres">
      <dgm:prSet presAssocID="{A8DA39CD-5850-447C-B44C-C7B8477CE2B5}" presName="negSibTrans" presStyleCnt="0"/>
      <dgm:spPr/>
    </dgm:pt>
    <dgm:pt modelId="{57AFB094-203D-46B4-B003-BED14F1574F2}" type="pres">
      <dgm:prSet presAssocID="{A28B1C95-9D8F-476E-889C-8792A5E83B4B}" presName="composite" presStyleCnt="0"/>
      <dgm:spPr/>
    </dgm:pt>
    <dgm:pt modelId="{39A28D64-A9D1-488B-9BBC-9CB2009C57D9}" type="pres">
      <dgm:prSet presAssocID="{A28B1C95-9D8F-476E-889C-8792A5E83B4B}" presName="Child" presStyleLbl="revTx" presStyleIdx="3" presStyleCnt="6">
        <dgm:presLayoutVars>
          <dgm:chMax val="0"/>
          <dgm:chPref val="0"/>
          <dgm:bulletEnabled val="1"/>
        </dgm:presLayoutVars>
      </dgm:prSet>
      <dgm:spPr/>
      <dgm:t>
        <a:bodyPr/>
        <a:lstStyle/>
        <a:p>
          <a:endParaRPr lang="en-US"/>
        </a:p>
      </dgm:t>
    </dgm:pt>
    <dgm:pt modelId="{F96E44F6-AF22-4B5C-8F5B-5AEA1C7C86A5}" type="pres">
      <dgm:prSet presAssocID="{C56C6CC0-C799-423D-B8C9-7A3BF3D42392}" presName="sibTrans" presStyleCnt="0"/>
      <dgm:spPr/>
    </dgm:pt>
    <dgm:pt modelId="{3376CE11-21A8-4207-8E1A-E3CAF0AA90D7}" type="pres">
      <dgm:prSet presAssocID="{3A71BC1D-D9F6-4378-A648-D6DFC2FD64CE}" presName="ParentComposite" presStyleCnt="0"/>
      <dgm:spPr/>
    </dgm:pt>
    <dgm:pt modelId="{6AEED452-AB35-4C7D-BE8F-E96DC6581D27}" type="pres">
      <dgm:prSet presAssocID="{3A71BC1D-D9F6-4378-A648-D6DFC2FD64CE}" presName="Chord" presStyleLbl="bgShp" presStyleIdx="2" presStyleCnt="3"/>
      <dgm:spPr/>
    </dgm:pt>
    <dgm:pt modelId="{AB7CE3D9-25BF-4461-BCBC-08CCC92638F8}" type="pres">
      <dgm:prSet presAssocID="{3A71BC1D-D9F6-4378-A648-D6DFC2FD64CE}" presName="Pie" presStyleLbl="alignNode1" presStyleIdx="2" presStyleCnt="3"/>
      <dgm:spPr/>
    </dgm:pt>
    <dgm:pt modelId="{8F89D057-30F3-43D2-A1E3-7544FEE5C16D}" type="pres">
      <dgm:prSet presAssocID="{3A71BC1D-D9F6-4378-A648-D6DFC2FD64CE}" presName="Parent" presStyleLbl="revTx" presStyleIdx="4" presStyleCnt="6">
        <dgm:presLayoutVars>
          <dgm:chMax val="1"/>
          <dgm:chPref val="1"/>
          <dgm:bulletEnabled val="1"/>
        </dgm:presLayoutVars>
      </dgm:prSet>
      <dgm:spPr/>
      <dgm:t>
        <a:bodyPr/>
        <a:lstStyle/>
        <a:p>
          <a:endParaRPr lang="en-US"/>
        </a:p>
      </dgm:t>
    </dgm:pt>
    <dgm:pt modelId="{D4A146E0-F8C4-4751-AB16-4411D002B48D}" type="pres">
      <dgm:prSet presAssocID="{FE6D1D6C-B4EE-412A-BFC3-28873973337A}" presName="negSibTrans" presStyleCnt="0"/>
      <dgm:spPr/>
    </dgm:pt>
    <dgm:pt modelId="{FC4F8C6F-055B-4C9D-A4B1-7C3EB71F5651}" type="pres">
      <dgm:prSet presAssocID="{3A71BC1D-D9F6-4378-A648-D6DFC2FD64CE}" presName="composite" presStyleCnt="0"/>
      <dgm:spPr/>
    </dgm:pt>
    <dgm:pt modelId="{0E33327C-25E9-4C03-9E2B-78F8573C0B76}" type="pres">
      <dgm:prSet presAssocID="{3A71BC1D-D9F6-4378-A648-D6DFC2FD64CE}" presName="Child" presStyleLbl="revTx" presStyleIdx="5" presStyleCnt="6">
        <dgm:presLayoutVars>
          <dgm:chMax val="0"/>
          <dgm:chPref val="0"/>
          <dgm:bulletEnabled val="1"/>
        </dgm:presLayoutVars>
      </dgm:prSet>
      <dgm:spPr/>
      <dgm:t>
        <a:bodyPr/>
        <a:lstStyle/>
        <a:p>
          <a:endParaRPr lang="en-US"/>
        </a:p>
      </dgm:t>
    </dgm:pt>
  </dgm:ptLst>
  <dgm:cxnLst>
    <dgm:cxn modelId="{A3626E39-56C9-436A-8F52-36511D3EB8B3}" srcId="{7ED942C5-6EE3-4CF3-BA56-E2F3CCB8E8B9}" destId="{3A71BC1D-D9F6-4378-A648-D6DFC2FD64CE}" srcOrd="2" destOrd="0" parTransId="{2D6676BE-B36C-40DE-9262-CA6A806126B5}" sibTransId="{3A77B343-9FE5-4A44-ADAE-8728860CEEAE}"/>
    <dgm:cxn modelId="{3D50EAA5-3102-4165-BE23-D26D5966857A}" type="presOf" srcId="{8F0C9B86-6420-4F7A-AA74-0CCD3282607C}" destId="{0E33327C-25E9-4C03-9E2B-78F8573C0B76}" srcOrd="0" destOrd="0" presId="urn:microsoft.com/office/officeart/2009/3/layout/PieProcess"/>
    <dgm:cxn modelId="{128E8006-BFD2-4967-B476-28975C1DDCEE}" type="presOf" srcId="{B37FFC6D-B69F-47C6-B952-111699E34604}" destId="{D4867A19-C87D-456B-8FD7-EE52EFD5BC7B}" srcOrd="0" destOrd="0" presId="urn:microsoft.com/office/officeart/2009/3/layout/PieProcess"/>
    <dgm:cxn modelId="{78F0F76D-BCD9-4346-AEBE-2834FA788B2B}" type="presOf" srcId="{3A71BC1D-D9F6-4378-A648-D6DFC2FD64CE}" destId="{8F89D057-30F3-43D2-A1E3-7544FEE5C16D}" srcOrd="0" destOrd="0" presId="urn:microsoft.com/office/officeart/2009/3/layout/PieProcess"/>
    <dgm:cxn modelId="{2B33BB57-38D8-47CC-A0AD-CA6F7921C457}" srcId="{A28B1C95-9D8F-476E-889C-8792A5E83B4B}" destId="{91B0ECD0-0475-44C3-BD74-1B65711B1647}" srcOrd="0" destOrd="0" parTransId="{AEDC7B4E-9687-4DD6-863F-F37A550BA81F}" sibTransId="{A8DA39CD-5850-447C-B44C-C7B8477CE2B5}"/>
    <dgm:cxn modelId="{6292EEAB-EDA4-4498-BFDE-71549708503D}" srcId="{7ED942C5-6EE3-4CF3-BA56-E2F3CCB8E8B9}" destId="{1877C3B8-E99A-49B8-904C-BEE642A3E70B}" srcOrd="0" destOrd="0" parTransId="{A961916C-972C-428E-A7F3-835E8941BD26}" sibTransId="{2B708E13-EC61-434C-A7C3-337D60F06E67}"/>
    <dgm:cxn modelId="{7779E9B1-6C1F-4065-B097-85727259BAD2}" type="presOf" srcId="{91B0ECD0-0475-44C3-BD74-1B65711B1647}" destId="{39A28D64-A9D1-488B-9BBC-9CB2009C57D9}" srcOrd="0" destOrd="0" presId="urn:microsoft.com/office/officeart/2009/3/layout/PieProcess"/>
    <dgm:cxn modelId="{DD88D017-4AA1-4556-9CE6-2D3179D8CFD7}" type="presOf" srcId="{A28B1C95-9D8F-476E-889C-8792A5E83B4B}" destId="{4F7C2433-AFA6-4B58-9D5F-E214EBB4804A}" srcOrd="0" destOrd="0" presId="urn:microsoft.com/office/officeart/2009/3/layout/PieProcess"/>
    <dgm:cxn modelId="{0F67D71C-F3BA-43D9-B493-2B875AF1A158}" srcId="{7ED942C5-6EE3-4CF3-BA56-E2F3CCB8E8B9}" destId="{A28B1C95-9D8F-476E-889C-8792A5E83B4B}" srcOrd="1" destOrd="0" parTransId="{A22CCF2C-2789-4674-8DDA-BCD6CEE383D8}" sibTransId="{C56C6CC0-C799-423D-B8C9-7A3BF3D42392}"/>
    <dgm:cxn modelId="{D728679A-F53F-42D9-A043-3B746A89CE70}" srcId="{1877C3B8-E99A-49B8-904C-BEE642A3E70B}" destId="{B37FFC6D-B69F-47C6-B952-111699E34604}" srcOrd="0" destOrd="0" parTransId="{260BADD0-AEC5-4855-8887-61D20B9862A0}" sibTransId="{EA11E957-32E3-48B6-BDAD-1CFA018211CE}"/>
    <dgm:cxn modelId="{E30F3377-5FC7-4358-8B79-39BFD4C5D74D}" srcId="{3A71BC1D-D9F6-4378-A648-D6DFC2FD64CE}" destId="{8F0C9B86-6420-4F7A-AA74-0CCD3282607C}" srcOrd="0" destOrd="0" parTransId="{008BAD71-AF08-4D19-A5B3-BFBF7F2FA94D}" sibTransId="{FE6D1D6C-B4EE-412A-BFC3-28873973337A}"/>
    <dgm:cxn modelId="{E4C180AD-A08E-4B86-8705-B08E1D1669D8}" srcId="{1877C3B8-E99A-49B8-904C-BEE642A3E70B}" destId="{86DB3A54-6196-4EE3-AF36-CAD50E218D42}" srcOrd="1" destOrd="0" parTransId="{339E2016-4ED0-4BF1-B469-25BD30550778}" sibTransId="{DA62C6F4-BEE7-492C-AFF9-619EE1C21D31}"/>
    <dgm:cxn modelId="{5A5CE9CC-44A5-4208-8BEE-34ED2C50AD98}" srcId="{A28B1C95-9D8F-476E-889C-8792A5E83B4B}" destId="{756A873F-CB1F-407F-9DD7-824E7CE35129}" srcOrd="1" destOrd="0" parTransId="{3FA00550-4578-4CD3-81BF-E249DB2DCCC1}" sibTransId="{EEC46BC0-1B9A-428B-B947-D55D30606979}"/>
    <dgm:cxn modelId="{0A2831B6-E184-43B2-B4F2-8E94CA45D761}" type="presOf" srcId="{7ED942C5-6EE3-4CF3-BA56-E2F3CCB8E8B9}" destId="{5783611F-747D-4C6A-AA92-940B41A2CBAF}" srcOrd="0" destOrd="0" presId="urn:microsoft.com/office/officeart/2009/3/layout/PieProcess"/>
    <dgm:cxn modelId="{158BA847-7AC1-4DAE-97D1-8C283F882AE2}" type="presOf" srcId="{86DB3A54-6196-4EE3-AF36-CAD50E218D42}" destId="{D4867A19-C87D-456B-8FD7-EE52EFD5BC7B}" srcOrd="0" destOrd="1" presId="urn:microsoft.com/office/officeart/2009/3/layout/PieProcess"/>
    <dgm:cxn modelId="{646DC71B-C396-4F79-9E8D-FCCDEB31A1A1}" type="presOf" srcId="{1877C3B8-E99A-49B8-904C-BEE642A3E70B}" destId="{A8B13901-C654-4BC3-8E9F-39A2019E7624}" srcOrd="0" destOrd="0" presId="urn:microsoft.com/office/officeart/2009/3/layout/PieProcess"/>
    <dgm:cxn modelId="{A99E7C69-C243-4FDC-9D8B-A5854F800E68}" type="presOf" srcId="{756A873F-CB1F-407F-9DD7-824E7CE35129}" destId="{39A28D64-A9D1-488B-9BBC-9CB2009C57D9}" srcOrd="0" destOrd="1" presId="urn:microsoft.com/office/officeart/2009/3/layout/PieProcess"/>
    <dgm:cxn modelId="{E88D2DD9-1FF9-4509-9178-6688E4D660D4}" type="presParOf" srcId="{5783611F-747D-4C6A-AA92-940B41A2CBAF}" destId="{D0A3EA74-F1FE-43CD-B17D-428BA7EE656B}" srcOrd="0" destOrd="0" presId="urn:microsoft.com/office/officeart/2009/3/layout/PieProcess"/>
    <dgm:cxn modelId="{0C39DE1F-EDA3-4623-86B6-C62F91B46E16}" type="presParOf" srcId="{D0A3EA74-F1FE-43CD-B17D-428BA7EE656B}" destId="{2E6739DB-774D-4D38-ABDF-5F3391C46BF2}" srcOrd="0" destOrd="0" presId="urn:microsoft.com/office/officeart/2009/3/layout/PieProcess"/>
    <dgm:cxn modelId="{B66FBCDA-8099-471F-BDDC-6A9A6FB9B3E5}" type="presParOf" srcId="{D0A3EA74-F1FE-43CD-B17D-428BA7EE656B}" destId="{85987453-EA28-4EE6-BD76-EDCB04268087}" srcOrd="1" destOrd="0" presId="urn:microsoft.com/office/officeart/2009/3/layout/PieProcess"/>
    <dgm:cxn modelId="{7FB8D261-F1AB-4E60-89B1-66D2237C4DA8}" type="presParOf" srcId="{D0A3EA74-F1FE-43CD-B17D-428BA7EE656B}" destId="{A8B13901-C654-4BC3-8E9F-39A2019E7624}" srcOrd="2" destOrd="0" presId="urn:microsoft.com/office/officeart/2009/3/layout/PieProcess"/>
    <dgm:cxn modelId="{28568981-764A-4E73-B4FC-9D91291C0019}" type="presParOf" srcId="{5783611F-747D-4C6A-AA92-940B41A2CBAF}" destId="{E8ACA101-7AEC-45DF-A8CB-AACF5D5BF179}" srcOrd="1" destOrd="0" presId="urn:microsoft.com/office/officeart/2009/3/layout/PieProcess"/>
    <dgm:cxn modelId="{D9A14B9A-C047-417B-8DA2-8E59C9596028}" type="presParOf" srcId="{5783611F-747D-4C6A-AA92-940B41A2CBAF}" destId="{3315EC52-1275-4EE2-9B93-C601D20E594E}" srcOrd="2" destOrd="0" presId="urn:microsoft.com/office/officeart/2009/3/layout/PieProcess"/>
    <dgm:cxn modelId="{E2A5028F-104B-4CFD-8E09-5AB2B327E084}" type="presParOf" srcId="{3315EC52-1275-4EE2-9B93-C601D20E594E}" destId="{D4867A19-C87D-456B-8FD7-EE52EFD5BC7B}" srcOrd="0" destOrd="0" presId="urn:microsoft.com/office/officeart/2009/3/layout/PieProcess"/>
    <dgm:cxn modelId="{995DEA94-85DD-4179-8626-958F7956E72D}" type="presParOf" srcId="{5783611F-747D-4C6A-AA92-940B41A2CBAF}" destId="{879448C8-A341-4AE5-A2DA-ED65E1B7DA4F}" srcOrd="3" destOrd="0" presId="urn:microsoft.com/office/officeart/2009/3/layout/PieProcess"/>
    <dgm:cxn modelId="{C7D2AC00-2242-47B9-80DE-F80C8949D72D}" type="presParOf" srcId="{5783611F-747D-4C6A-AA92-940B41A2CBAF}" destId="{A7E8BED7-A2F7-4092-8E87-443AA91B7C0A}" srcOrd="4" destOrd="0" presId="urn:microsoft.com/office/officeart/2009/3/layout/PieProcess"/>
    <dgm:cxn modelId="{2B8050CB-7D5B-4A87-A107-E1CD18C5F2C3}" type="presParOf" srcId="{A7E8BED7-A2F7-4092-8E87-443AA91B7C0A}" destId="{84BDDE14-2E94-476B-92F8-AC4B326CC204}" srcOrd="0" destOrd="0" presId="urn:microsoft.com/office/officeart/2009/3/layout/PieProcess"/>
    <dgm:cxn modelId="{314A7BD7-E335-4DDB-A8B6-BAA4DE15BB0C}" type="presParOf" srcId="{A7E8BED7-A2F7-4092-8E87-443AA91B7C0A}" destId="{FB94D767-1221-41DE-BC24-212D065CE9AB}" srcOrd="1" destOrd="0" presId="urn:microsoft.com/office/officeart/2009/3/layout/PieProcess"/>
    <dgm:cxn modelId="{F17D1832-D8AF-4238-A95F-82C15646A397}" type="presParOf" srcId="{A7E8BED7-A2F7-4092-8E87-443AA91B7C0A}" destId="{4F7C2433-AFA6-4B58-9D5F-E214EBB4804A}" srcOrd="2" destOrd="0" presId="urn:microsoft.com/office/officeart/2009/3/layout/PieProcess"/>
    <dgm:cxn modelId="{7125F968-0AF9-457B-85EC-CFAA67DD6B04}" type="presParOf" srcId="{5783611F-747D-4C6A-AA92-940B41A2CBAF}" destId="{628FAD4B-0C80-495F-A136-29662F2ED147}" srcOrd="5" destOrd="0" presId="urn:microsoft.com/office/officeart/2009/3/layout/PieProcess"/>
    <dgm:cxn modelId="{3080519A-3C42-43E1-8821-DE6E7E34A32B}" type="presParOf" srcId="{5783611F-747D-4C6A-AA92-940B41A2CBAF}" destId="{57AFB094-203D-46B4-B003-BED14F1574F2}" srcOrd="6" destOrd="0" presId="urn:microsoft.com/office/officeart/2009/3/layout/PieProcess"/>
    <dgm:cxn modelId="{F0D74748-04F2-48B5-B8B0-610798645A64}" type="presParOf" srcId="{57AFB094-203D-46B4-B003-BED14F1574F2}" destId="{39A28D64-A9D1-488B-9BBC-9CB2009C57D9}" srcOrd="0" destOrd="0" presId="urn:microsoft.com/office/officeart/2009/3/layout/PieProcess"/>
    <dgm:cxn modelId="{78E80151-A02B-483E-94DD-749DD4F31BFA}" type="presParOf" srcId="{5783611F-747D-4C6A-AA92-940B41A2CBAF}" destId="{F96E44F6-AF22-4B5C-8F5B-5AEA1C7C86A5}" srcOrd="7" destOrd="0" presId="urn:microsoft.com/office/officeart/2009/3/layout/PieProcess"/>
    <dgm:cxn modelId="{1AD30FBC-191B-4529-B064-569A8C762F5A}" type="presParOf" srcId="{5783611F-747D-4C6A-AA92-940B41A2CBAF}" destId="{3376CE11-21A8-4207-8E1A-E3CAF0AA90D7}" srcOrd="8" destOrd="0" presId="urn:microsoft.com/office/officeart/2009/3/layout/PieProcess"/>
    <dgm:cxn modelId="{4E0FF5CF-993F-48EE-9869-EADE0540E1D4}" type="presParOf" srcId="{3376CE11-21A8-4207-8E1A-E3CAF0AA90D7}" destId="{6AEED452-AB35-4C7D-BE8F-E96DC6581D27}" srcOrd="0" destOrd="0" presId="urn:microsoft.com/office/officeart/2009/3/layout/PieProcess"/>
    <dgm:cxn modelId="{88ABB003-5E53-4371-A1D9-2E3F40B0C127}" type="presParOf" srcId="{3376CE11-21A8-4207-8E1A-E3CAF0AA90D7}" destId="{AB7CE3D9-25BF-4461-BCBC-08CCC92638F8}" srcOrd="1" destOrd="0" presId="urn:microsoft.com/office/officeart/2009/3/layout/PieProcess"/>
    <dgm:cxn modelId="{28553B97-B5ED-4ACD-B5B8-CDADB8F9C1C8}" type="presParOf" srcId="{3376CE11-21A8-4207-8E1A-E3CAF0AA90D7}" destId="{8F89D057-30F3-43D2-A1E3-7544FEE5C16D}" srcOrd="2" destOrd="0" presId="urn:microsoft.com/office/officeart/2009/3/layout/PieProcess"/>
    <dgm:cxn modelId="{B4020827-3F9F-40A9-8316-525F4F1CB1DC}" type="presParOf" srcId="{5783611F-747D-4C6A-AA92-940B41A2CBAF}" destId="{D4A146E0-F8C4-4751-AB16-4411D002B48D}" srcOrd="9" destOrd="0" presId="urn:microsoft.com/office/officeart/2009/3/layout/PieProcess"/>
    <dgm:cxn modelId="{A77933F5-2F92-427E-9FEB-8A0190DD696D}" type="presParOf" srcId="{5783611F-747D-4C6A-AA92-940B41A2CBAF}" destId="{FC4F8C6F-055B-4C9D-A4B1-7C3EB71F5651}" srcOrd="10" destOrd="0" presId="urn:microsoft.com/office/officeart/2009/3/layout/PieProcess"/>
    <dgm:cxn modelId="{A941A594-CF85-47FC-8383-B1EFF7925176}" type="presParOf" srcId="{FC4F8C6F-055B-4C9D-A4B1-7C3EB71F5651}" destId="{0E33327C-25E9-4C03-9E2B-78F8573C0B76}"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9712F25-F760-4AF7-B844-CBE9DAAD199D}" type="doc">
      <dgm:prSet loTypeId="urn:microsoft.com/office/officeart/2005/8/layout/equation2" loCatId="process" qsTypeId="urn:microsoft.com/office/officeart/2005/8/quickstyle/simple1" qsCatId="simple" csTypeId="urn:microsoft.com/office/officeart/2005/8/colors/colorful2" csCatId="colorful" phldr="1"/>
      <dgm:spPr/>
    </dgm:pt>
    <dgm:pt modelId="{009F73B3-532E-4E39-9C38-2B3E2C2236E9}">
      <dgm:prSet phldrT="[Text]"/>
      <dgm:spPr/>
      <dgm:t>
        <a:bodyPr/>
        <a:lstStyle/>
        <a:p>
          <a:r>
            <a:rPr lang="en-US" dirty="0" smtClean="0">
              <a:latin typeface="Franklin Gothic Medium Cond" panose="020B0606030402020204" pitchFamily="34" charset="0"/>
            </a:rPr>
            <a:t>Thermal ~Rs.3.5 /Unit</a:t>
          </a:r>
          <a:endParaRPr lang="en-US" dirty="0">
            <a:latin typeface="Franklin Gothic Medium Cond" panose="020B0606030402020204" pitchFamily="34" charset="0"/>
          </a:endParaRPr>
        </a:p>
      </dgm:t>
    </dgm:pt>
    <dgm:pt modelId="{09F25406-9AD8-4CDD-94B7-B94EC38BF13A}" type="parTrans" cxnId="{B1E1D0AA-1445-4F88-84AD-94D48ADC5B59}">
      <dgm:prSet/>
      <dgm:spPr/>
      <dgm:t>
        <a:bodyPr/>
        <a:lstStyle/>
        <a:p>
          <a:endParaRPr lang="en-US"/>
        </a:p>
      </dgm:t>
    </dgm:pt>
    <dgm:pt modelId="{27DE7CFE-1D65-47F6-82E2-3879D9730E01}" type="sibTrans" cxnId="{B1E1D0AA-1445-4F88-84AD-94D48ADC5B59}">
      <dgm:prSet/>
      <dgm:spPr/>
      <dgm:t>
        <a:bodyPr/>
        <a:lstStyle/>
        <a:p>
          <a:endParaRPr lang="en-US"/>
        </a:p>
      </dgm:t>
    </dgm:pt>
    <dgm:pt modelId="{719A46EE-8584-48F6-9307-D98D0F953373}">
      <dgm:prSet phldrT="[Text]"/>
      <dgm:spPr/>
      <dgm:t>
        <a:bodyPr/>
        <a:lstStyle/>
        <a:p>
          <a:r>
            <a:rPr lang="en-US" dirty="0" smtClean="0">
              <a:latin typeface="Franklin Gothic Medium Cond" panose="020B0606030402020204" pitchFamily="34" charset="0"/>
            </a:rPr>
            <a:t>Solar: ~Rs.5-7/unit</a:t>
          </a:r>
          <a:endParaRPr lang="en-US" dirty="0">
            <a:latin typeface="Franklin Gothic Medium Cond" panose="020B0606030402020204" pitchFamily="34" charset="0"/>
          </a:endParaRPr>
        </a:p>
      </dgm:t>
    </dgm:pt>
    <dgm:pt modelId="{C781E4F1-73E1-429B-9D6F-C7CD6586B56B}" type="parTrans" cxnId="{EEE1CBF4-A278-4893-9B92-199CCF0D3507}">
      <dgm:prSet/>
      <dgm:spPr/>
      <dgm:t>
        <a:bodyPr/>
        <a:lstStyle/>
        <a:p>
          <a:endParaRPr lang="en-US"/>
        </a:p>
      </dgm:t>
    </dgm:pt>
    <dgm:pt modelId="{AFCB8766-05DF-4D8A-8893-AB9468CE1D91}" type="sibTrans" cxnId="{EEE1CBF4-A278-4893-9B92-199CCF0D3507}">
      <dgm:prSet/>
      <dgm:spPr/>
      <dgm:t>
        <a:bodyPr/>
        <a:lstStyle/>
        <a:p>
          <a:endParaRPr lang="en-US"/>
        </a:p>
      </dgm:t>
    </dgm:pt>
    <dgm:pt modelId="{8232A66B-B832-408D-A9CD-7292FA831D1A}">
      <dgm:prSet phldrT="[Text]"/>
      <dgm:spPr/>
      <dgm:t>
        <a:bodyPr/>
        <a:lstStyle/>
        <a:p>
          <a:r>
            <a:rPr lang="en-US" dirty="0" smtClean="0">
              <a:latin typeface="Franklin Gothic Medium Cond" panose="020B0606030402020204" pitchFamily="34" charset="0"/>
            </a:rPr>
            <a:t>Thermal : Solar 2:1 ratio, then sell</a:t>
          </a:r>
          <a:endParaRPr lang="en-US" dirty="0">
            <a:latin typeface="Franklin Gothic Medium Cond" panose="020B0606030402020204" pitchFamily="34" charset="0"/>
          </a:endParaRPr>
        </a:p>
      </dgm:t>
    </dgm:pt>
    <dgm:pt modelId="{DE3D1D61-411F-47F4-93AD-DFECF587B0F9}" type="parTrans" cxnId="{AF723A43-C257-4A18-9A35-5885FE9BC68A}">
      <dgm:prSet/>
      <dgm:spPr/>
      <dgm:t>
        <a:bodyPr/>
        <a:lstStyle/>
        <a:p>
          <a:endParaRPr lang="en-US"/>
        </a:p>
      </dgm:t>
    </dgm:pt>
    <dgm:pt modelId="{DFC8DB04-861D-413E-8CFF-D9D8B20E0FEC}" type="sibTrans" cxnId="{AF723A43-C257-4A18-9A35-5885FE9BC68A}">
      <dgm:prSet/>
      <dgm:spPr/>
      <dgm:t>
        <a:bodyPr/>
        <a:lstStyle/>
        <a:p>
          <a:endParaRPr lang="en-US"/>
        </a:p>
      </dgm:t>
    </dgm:pt>
    <dgm:pt modelId="{4687DE9B-DE6D-49E4-B287-D0D1CF046292}" type="pres">
      <dgm:prSet presAssocID="{B9712F25-F760-4AF7-B844-CBE9DAAD199D}" presName="Name0" presStyleCnt="0">
        <dgm:presLayoutVars>
          <dgm:dir/>
          <dgm:resizeHandles val="exact"/>
        </dgm:presLayoutVars>
      </dgm:prSet>
      <dgm:spPr/>
    </dgm:pt>
    <dgm:pt modelId="{73D458C6-B39E-4955-8D92-72578F058FAB}" type="pres">
      <dgm:prSet presAssocID="{B9712F25-F760-4AF7-B844-CBE9DAAD199D}" presName="vNodes" presStyleCnt="0"/>
      <dgm:spPr/>
    </dgm:pt>
    <dgm:pt modelId="{895101E7-6AFA-4A96-BE06-AB9F86C6C748}" type="pres">
      <dgm:prSet presAssocID="{009F73B3-532E-4E39-9C38-2B3E2C2236E9}" presName="node" presStyleLbl="node1" presStyleIdx="0" presStyleCnt="3" custScaleX="171534">
        <dgm:presLayoutVars>
          <dgm:bulletEnabled val="1"/>
        </dgm:presLayoutVars>
      </dgm:prSet>
      <dgm:spPr/>
      <dgm:t>
        <a:bodyPr/>
        <a:lstStyle/>
        <a:p>
          <a:endParaRPr lang="en-US"/>
        </a:p>
      </dgm:t>
    </dgm:pt>
    <dgm:pt modelId="{47A56338-34D9-4837-96CA-D242E6F6D04D}" type="pres">
      <dgm:prSet presAssocID="{27DE7CFE-1D65-47F6-82E2-3879D9730E01}" presName="spacerT" presStyleCnt="0"/>
      <dgm:spPr/>
    </dgm:pt>
    <dgm:pt modelId="{F1BB5BE2-AFCF-4922-9C08-077E829D30F2}" type="pres">
      <dgm:prSet presAssocID="{27DE7CFE-1D65-47F6-82E2-3879D9730E01}" presName="sibTrans" presStyleLbl="sibTrans2D1" presStyleIdx="0" presStyleCnt="2"/>
      <dgm:spPr/>
      <dgm:t>
        <a:bodyPr/>
        <a:lstStyle/>
        <a:p>
          <a:endParaRPr lang="en-US"/>
        </a:p>
      </dgm:t>
    </dgm:pt>
    <dgm:pt modelId="{926662C1-AF4E-4B6C-91EE-97EF2103F88D}" type="pres">
      <dgm:prSet presAssocID="{27DE7CFE-1D65-47F6-82E2-3879D9730E01}" presName="spacerB" presStyleCnt="0"/>
      <dgm:spPr/>
    </dgm:pt>
    <dgm:pt modelId="{9416BE5F-6A04-4A88-8EA7-89D76B770734}" type="pres">
      <dgm:prSet presAssocID="{719A46EE-8584-48F6-9307-D98D0F953373}" presName="node" presStyleLbl="node1" presStyleIdx="1" presStyleCnt="3" custScaleX="168301">
        <dgm:presLayoutVars>
          <dgm:bulletEnabled val="1"/>
        </dgm:presLayoutVars>
      </dgm:prSet>
      <dgm:spPr/>
      <dgm:t>
        <a:bodyPr/>
        <a:lstStyle/>
        <a:p>
          <a:endParaRPr lang="en-US"/>
        </a:p>
      </dgm:t>
    </dgm:pt>
    <dgm:pt modelId="{989FB481-6969-4372-930F-56BE2F8E646B}" type="pres">
      <dgm:prSet presAssocID="{B9712F25-F760-4AF7-B844-CBE9DAAD199D}" presName="sibTransLast" presStyleLbl="sibTrans2D1" presStyleIdx="1" presStyleCnt="2"/>
      <dgm:spPr/>
      <dgm:t>
        <a:bodyPr/>
        <a:lstStyle/>
        <a:p>
          <a:endParaRPr lang="en-US"/>
        </a:p>
      </dgm:t>
    </dgm:pt>
    <dgm:pt modelId="{734B9263-87FC-4C09-BFD6-FF97CC227903}" type="pres">
      <dgm:prSet presAssocID="{B9712F25-F760-4AF7-B844-CBE9DAAD199D}" presName="connectorText" presStyleLbl="sibTrans2D1" presStyleIdx="1" presStyleCnt="2"/>
      <dgm:spPr/>
      <dgm:t>
        <a:bodyPr/>
        <a:lstStyle/>
        <a:p>
          <a:endParaRPr lang="en-US"/>
        </a:p>
      </dgm:t>
    </dgm:pt>
    <dgm:pt modelId="{46952422-0CE6-4996-8E06-E83ABA947A12}" type="pres">
      <dgm:prSet presAssocID="{B9712F25-F760-4AF7-B844-CBE9DAAD199D}" presName="lastNode" presStyleLbl="node1" presStyleIdx="2" presStyleCnt="3" custScaleX="127287">
        <dgm:presLayoutVars>
          <dgm:bulletEnabled val="1"/>
        </dgm:presLayoutVars>
      </dgm:prSet>
      <dgm:spPr/>
      <dgm:t>
        <a:bodyPr/>
        <a:lstStyle/>
        <a:p>
          <a:endParaRPr lang="en-US"/>
        </a:p>
      </dgm:t>
    </dgm:pt>
  </dgm:ptLst>
  <dgm:cxnLst>
    <dgm:cxn modelId="{A972261B-23F2-4D43-886C-2E5A9D795316}" type="presOf" srcId="{8232A66B-B832-408D-A9CD-7292FA831D1A}" destId="{46952422-0CE6-4996-8E06-E83ABA947A12}" srcOrd="0" destOrd="0" presId="urn:microsoft.com/office/officeart/2005/8/layout/equation2"/>
    <dgm:cxn modelId="{86DADC04-9F2F-460D-8636-EC5BD1223F0A}" type="presOf" srcId="{719A46EE-8584-48F6-9307-D98D0F953373}" destId="{9416BE5F-6A04-4A88-8EA7-89D76B770734}" srcOrd="0" destOrd="0" presId="urn:microsoft.com/office/officeart/2005/8/layout/equation2"/>
    <dgm:cxn modelId="{B1E1D0AA-1445-4F88-84AD-94D48ADC5B59}" srcId="{B9712F25-F760-4AF7-B844-CBE9DAAD199D}" destId="{009F73B3-532E-4E39-9C38-2B3E2C2236E9}" srcOrd="0" destOrd="0" parTransId="{09F25406-9AD8-4CDD-94B7-B94EC38BF13A}" sibTransId="{27DE7CFE-1D65-47F6-82E2-3879D9730E01}"/>
    <dgm:cxn modelId="{D1FF55EA-A2E4-48ED-A27D-D7816576213B}" type="presOf" srcId="{27DE7CFE-1D65-47F6-82E2-3879D9730E01}" destId="{F1BB5BE2-AFCF-4922-9C08-077E829D30F2}" srcOrd="0" destOrd="0" presId="urn:microsoft.com/office/officeart/2005/8/layout/equation2"/>
    <dgm:cxn modelId="{2B71ABD8-9B60-42C7-BC00-72ACC92BF015}" type="presOf" srcId="{009F73B3-532E-4E39-9C38-2B3E2C2236E9}" destId="{895101E7-6AFA-4A96-BE06-AB9F86C6C748}" srcOrd="0" destOrd="0" presId="urn:microsoft.com/office/officeart/2005/8/layout/equation2"/>
    <dgm:cxn modelId="{BEE8B6D2-1B3F-42B6-805C-6F75925A4222}" type="presOf" srcId="{AFCB8766-05DF-4D8A-8893-AB9468CE1D91}" destId="{734B9263-87FC-4C09-BFD6-FF97CC227903}" srcOrd="1" destOrd="0" presId="urn:microsoft.com/office/officeart/2005/8/layout/equation2"/>
    <dgm:cxn modelId="{7256035A-7048-41B3-98AA-2FAECBB3F516}" type="presOf" srcId="{B9712F25-F760-4AF7-B844-CBE9DAAD199D}" destId="{4687DE9B-DE6D-49E4-B287-D0D1CF046292}" srcOrd="0" destOrd="0" presId="urn:microsoft.com/office/officeart/2005/8/layout/equation2"/>
    <dgm:cxn modelId="{DD45029E-7691-4336-870A-09DAA2775FBA}" type="presOf" srcId="{AFCB8766-05DF-4D8A-8893-AB9468CE1D91}" destId="{989FB481-6969-4372-930F-56BE2F8E646B}" srcOrd="0" destOrd="0" presId="urn:microsoft.com/office/officeart/2005/8/layout/equation2"/>
    <dgm:cxn modelId="{EEE1CBF4-A278-4893-9B92-199CCF0D3507}" srcId="{B9712F25-F760-4AF7-B844-CBE9DAAD199D}" destId="{719A46EE-8584-48F6-9307-D98D0F953373}" srcOrd="1" destOrd="0" parTransId="{C781E4F1-73E1-429B-9D6F-C7CD6586B56B}" sibTransId="{AFCB8766-05DF-4D8A-8893-AB9468CE1D91}"/>
    <dgm:cxn modelId="{AF723A43-C257-4A18-9A35-5885FE9BC68A}" srcId="{B9712F25-F760-4AF7-B844-CBE9DAAD199D}" destId="{8232A66B-B832-408D-A9CD-7292FA831D1A}" srcOrd="2" destOrd="0" parTransId="{DE3D1D61-411F-47F4-93AD-DFECF587B0F9}" sibTransId="{DFC8DB04-861D-413E-8CFF-D9D8B20E0FEC}"/>
    <dgm:cxn modelId="{35C7A90F-CCAD-44F9-9612-709852B3F7F1}" type="presParOf" srcId="{4687DE9B-DE6D-49E4-B287-D0D1CF046292}" destId="{73D458C6-B39E-4955-8D92-72578F058FAB}" srcOrd="0" destOrd="0" presId="urn:microsoft.com/office/officeart/2005/8/layout/equation2"/>
    <dgm:cxn modelId="{0F896E9C-1CD0-4C79-BB06-6ABC4B688CA9}" type="presParOf" srcId="{73D458C6-B39E-4955-8D92-72578F058FAB}" destId="{895101E7-6AFA-4A96-BE06-AB9F86C6C748}" srcOrd="0" destOrd="0" presId="urn:microsoft.com/office/officeart/2005/8/layout/equation2"/>
    <dgm:cxn modelId="{66828C62-23F6-4911-9A78-7CE9DA8202C6}" type="presParOf" srcId="{73D458C6-B39E-4955-8D92-72578F058FAB}" destId="{47A56338-34D9-4837-96CA-D242E6F6D04D}" srcOrd="1" destOrd="0" presId="urn:microsoft.com/office/officeart/2005/8/layout/equation2"/>
    <dgm:cxn modelId="{6D206ED7-8C0D-4102-8E1E-C54F13466D4E}" type="presParOf" srcId="{73D458C6-B39E-4955-8D92-72578F058FAB}" destId="{F1BB5BE2-AFCF-4922-9C08-077E829D30F2}" srcOrd="2" destOrd="0" presId="urn:microsoft.com/office/officeart/2005/8/layout/equation2"/>
    <dgm:cxn modelId="{646357AF-921B-42B3-BA05-A17037425E24}" type="presParOf" srcId="{73D458C6-B39E-4955-8D92-72578F058FAB}" destId="{926662C1-AF4E-4B6C-91EE-97EF2103F88D}" srcOrd="3" destOrd="0" presId="urn:microsoft.com/office/officeart/2005/8/layout/equation2"/>
    <dgm:cxn modelId="{7815671A-9BA5-4719-B5D2-EFB4D2D7F67B}" type="presParOf" srcId="{73D458C6-B39E-4955-8D92-72578F058FAB}" destId="{9416BE5F-6A04-4A88-8EA7-89D76B770734}" srcOrd="4" destOrd="0" presId="urn:microsoft.com/office/officeart/2005/8/layout/equation2"/>
    <dgm:cxn modelId="{2BD41379-8D94-4D83-AD6E-C590C1D0B499}" type="presParOf" srcId="{4687DE9B-DE6D-49E4-B287-D0D1CF046292}" destId="{989FB481-6969-4372-930F-56BE2F8E646B}" srcOrd="1" destOrd="0" presId="urn:microsoft.com/office/officeart/2005/8/layout/equation2"/>
    <dgm:cxn modelId="{0AC36EE7-3DED-4202-B2AE-334BC17BBA97}" type="presParOf" srcId="{989FB481-6969-4372-930F-56BE2F8E646B}" destId="{734B9263-87FC-4C09-BFD6-FF97CC227903}" srcOrd="0" destOrd="0" presId="urn:microsoft.com/office/officeart/2005/8/layout/equation2"/>
    <dgm:cxn modelId="{5EAABA2B-20B0-4DAB-9055-AAEA74CEDC78}" type="presParOf" srcId="{4687DE9B-DE6D-49E4-B287-D0D1CF046292}" destId="{46952422-0CE6-4996-8E06-E83ABA947A12}"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E057AD-784D-4660-96FE-0E8EF5FECF7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68476810-4E5C-464D-B525-EB2E04E8E55D}">
      <dgm:prSet phldrT="[Text]"/>
      <dgm:spPr/>
      <dgm:t>
        <a:bodyPr/>
        <a:lstStyle/>
        <a:p>
          <a:r>
            <a:rPr lang="en-US" dirty="0" smtClean="0">
              <a:latin typeface="Franklin Gothic Medium Cond" panose="020B0606030402020204" pitchFamily="34" charset="0"/>
            </a:rPr>
            <a:t>IPCC</a:t>
          </a:r>
          <a:endParaRPr lang="en-US" dirty="0">
            <a:latin typeface="Franklin Gothic Medium Cond" panose="020B0606030402020204" pitchFamily="34" charset="0"/>
          </a:endParaRPr>
        </a:p>
      </dgm:t>
    </dgm:pt>
    <dgm:pt modelId="{7E5041B1-98BA-4497-9B3E-FD4A25E62ACC}" type="parTrans" cxnId="{DA243E2F-08B1-429A-9C06-AE5805B1E6AE}">
      <dgm:prSet/>
      <dgm:spPr/>
      <dgm:t>
        <a:bodyPr/>
        <a:lstStyle/>
        <a:p>
          <a:endParaRPr lang="en-US"/>
        </a:p>
      </dgm:t>
    </dgm:pt>
    <dgm:pt modelId="{0003DBA6-3F02-4681-84FC-591B60190674}" type="sibTrans" cxnId="{DA243E2F-08B1-429A-9C06-AE5805B1E6AE}">
      <dgm:prSet/>
      <dgm:spPr/>
      <dgm:t>
        <a:bodyPr/>
        <a:lstStyle/>
        <a:p>
          <a:endParaRPr lang="en-US"/>
        </a:p>
      </dgm:t>
    </dgm:pt>
    <dgm:pt modelId="{097A4C94-4D42-4A56-91D9-4B5B9E8D1896}">
      <dgm:prSet phldrT="[Text]"/>
      <dgm:spPr/>
      <dgm:t>
        <a:bodyPr/>
        <a:lstStyle/>
        <a:p>
          <a:r>
            <a:rPr lang="en-US" dirty="0" smtClean="0">
              <a:latin typeface="Franklin Gothic Medium Cond" panose="020B0606030402020204" pitchFamily="34" charset="0"/>
            </a:rPr>
            <a:t>UNFCCC</a:t>
          </a:r>
          <a:endParaRPr lang="en-US" dirty="0">
            <a:latin typeface="Franklin Gothic Medium Cond" panose="020B0606030402020204" pitchFamily="34" charset="0"/>
          </a:endParaRPr>
        </a:p>
      </dgm:t>
    </dgm:pt>
    <dgm:pt modelId="{49ED8AFF-25B4-43C6-B9A9-FAAE0AF9F148}" type="parTrans" cxnId="{F816F6BE-B3EC-4DE6-B512-3F4408440634}">
      <dgm:prSet/>
      <dgm:spPr/>
      <dgm:t>
        <a:bodyPr/>
        <a:lstStyle/>
        <a:p>
          <a:endParaRPr lang="en-US"/>
        </a:p>
      </dgm:t>
    </dgm:pt>
    <dgm:pt modelId="{D3FC6C44-6833-473B-ABAE-C6C4A0C09F48}" type="sibTrans" cxnId="{F816F6BE-B3EC-4DE6-B512-3F4408440634}">
      <dgm:prSet/>
      <dgm:spPr/>
      <dgm:t>
        <a:bodyPr/>
        <a:lstStyle/>
        <a:p>
          <a:endParaRPr lang="en-US"/>
        </a:p>
      </dgm:t>
    </dgm:pt>
    <dgm:pt modelId="{6229A2FC-81B6-446A-9DAF-E71F526EFF79}">
      <dgm:prSet phldrT="[Text]"/>
      <dgm:spPr/>
      <dgm:t>
        <a:bodyPr/>
        <a:lstStyle/>
        <a:p>
          <a:r>
            <a:rPr lang="en-US" dirty="0" smtClean="0">
              <a:latin typeface="Franklin Gothic Medium Cond" panose="020B0606030402020204" pitchFamily="34" charset="0"/>
            </a:rPr>
            <a:t>Intergovernmental Panel on Climate Change</a:t>
          </a:r>
          <a:endParaRPr lang="en-US" dirty="0">
            <a:latin typeface="Franklin Gothic Medium Cond" panose="020B0606030402020204" pitchFamily="34" charset="0"/>
          </a:endParaRPr>
        </a:p>
      </dgm:t>
    </dgm:pt>
    <dgm:pt modelId="{CB3289AE-1016-45BE-8096-25F6C566DF03}" type="parTrans" cxnId="{97D91B9A-8B78-4B66-9492-706714F0EEBB}">
      <dgm:prSet/>
      <dgm:spPr/>
      <dgm:t>
        <a:bodyPr/>
        <a:lstStyle/>
        <a:p>
          <a:endParaRPr lang="en-US"/>
        </a:p>
      </dgm:t>
    </dgm:pt>
    <dgm:pt modelId="{5FDDE872-D7B1-4E15-B784-2D6ED019944B}" type="sibTrans" cxnId="{97D91B9A-8B78-4B66-9492-706714F0EEBB}">
      <dgm:prSet/>
      <dgm:spPr/>
      <dgm:t>
        <a:bodyPr/>
        <a:lstStyle/>
        <a:p>
          <a:endParaRPr lang="en-US"/>
        </a:p>
      </dgm:t>
    </dgm:pt>
    <dgm:pt modelId="{10D90131-C0CB-483D-9094-C87914C7EE9F}">
      <dgm:prSet phldrT="[Text]"/>
      <dgm:spPr/>
      <dgm:t>
        <a:bodyPr/>
        <a:lstStyle/>
        <a:p>
          <a:r>
            <a:rPr lang="en-US" dirty="0" smtClean="0">
              <a:latin typeface="Franklin Gothic Medium Cond" panose="020B0606030402020204" pitchFamily="34" charset="0"/>
            </a:rPr>
            <a:t>UN framework convention on climate change</a:t>
          </a:r>
          <a:endParaRPr lang="en-US" dirty="0">
            <a:latin typeface="Franklin Gothic Medium Cond" panose="020B0606030402020204" pitchFamily="34" charset="0"/>
          </a:endParaRPr>
        </a:p>
      </dgm:t>
    </dgm:pt>
    <dgm:pt modelId="{092B6F13-18FD-4639-9073-FE8641374C34}" type="parTrans" cxnId="{3E55CCE2-1F6D-4AE5-9D11-93DCEDBDEE95}">
      <dgm:prSet/>
      <dgm:spPr/>
      <dgm:t>
        <a:bodyPr/>
        <a:lstStyle/>
        <a:p>
          <a:endParaRPr lang="en-US"/>
        </a:p>
      </dgm:t>
    </dgm:pt>
    <dgm:pt modelId="{77193BDC-4481-4AFA-8388-F816C4F5D003}" type="sibTrans" cxnId="{3E55CCE2-1F6D-4AE5-9D11-93DCEDBDEE95}">
      <dgm:prSet/>
      <dgm:spPr/>
      <dgm:t>
        <a:bodyPr/>
        <a:lstStyle/>
        <a:p>
          <a:endParaRPr lang="en-US"/>
        </a:p>
      </dgm:t>
    </dgm:pt>
    <dgm:pt modelId="{78A4E873-73B5-4602-9E41-E2D036A16B85}">
      <dgm:prSet phldrT="[Text]"/>
      <dgm:spPr/>
      <dgm:t>
        <a:bodyPr/>
        <a:lstStyle/>
        <a:p>
          <a:r>
            <a:rPr lang="en-US" dirty="0" smtClean="0">
              <a:latin typeface="Franklin Gothic Medium Cond" panose="020B0606030402020204" pitchFamily="34" charset="0"/>
            </a:rPr>
            <a:t>5</a:t>
          </a:r>
          <a:r>
            <a:rPr lang="en-US" baseline="30000" dirty="0" smtClean="0">
              <a:latin typeface="Franklin Gothic Medium Cond" panose="020B0606030402020204" pitchFamily="34" charset="0"/>
            </a:rPr>
            <a:t>th</a:t>
          </a:r>
          <a:r>
            <a:rPr lang="en-US" dirty="0" smtClean="0">
              <a:latin typeface="Franklin Gothic Medium Cond" panose="020B0606030402020204" pitchFamily="34" charset="0"/>
            </a:rPr>
            <a:t> Assessment report (AR5-2014)</a:t>
          </a:r>
          <a:endParaRPr lang="en-US" dirty="0">
            <a:latin typeface="Franklin Gothic Medium Cond" panose="020B0606030402020204" pitchFamily="34" charset="0"/>
          </a:endParaRPr>
        </a:p>
      </dgm:t>
    </dgm:pt>
    <dgm:pt modelId="{0AD73EE2-66BE-409B-8AED-2D991406ED91}" type="parTrans" cxnId="{628AA0D4-2D70-4ED9-A862-F5EC8FFB3881}">
      <dgm:prSet/>
      <dgm:spPr/>
    </dgm:pt>
    <dgm:pt modelId="{D010BAF0-719E-4785-AA23-77E59A4C45E1}" type="sibTrans" cxnId="{628AA0D4-2D70-4ED9-A862-F5EC8FFB3881}">
      <dgm:prSet/>
      <dgm:spPr/>
    </dgm:pt>
    <dgm:pt modelId="{786A638E-241E-44E3-8055-97976F5CF22F}">
      <dgm:prSet phldrT="[Text]"/>
      <dgm:spPr/>
      <dgm:t>
        <a:bodyPr/>
        <a:lstStyle/>
        <a:p>
          <a:r>
            <a:rPr lang="en-US" dirty="0" smtClean="0">
              <a:latin typeface="Franklin Gothic Medium Cond" panose="020B0606030402020204" pitchFamily="34" charset="0"/>
            </a:rPr>
            <a:t>Kyoto Protocol, Climate finance</a:t>
          </a:r>
          <a:endParaRPr lang="en-US" dirty="0">
            <a:latin typeface="Franklin Gothic Medium Cond" panose="020B0606030402020204" pitchFamily="34" charset="0"/>
          </a:endParaRPr>
        </a:p>
      </dgm:t>
    </dgm:pt>
    <dgm:pt modelId="{44C436BF-2F77-4970-BC68-BDF60FA93228}" type="parTrans" cxnId="{E4CD8CAC-A342-4110-8122-B1BBAB7F8A05}">
      <dgm:prSet/>
      <dgm:spPr/>
    </dgm:pt>
    <dgm:pt modelId="{94036DAD-EDD2-423A-99B5-FB5C75E602B3}" type="sibTrans" cxnId="{E4CD8CAC-A342-4110-8122-B1BBAB7F8A05}">
      <dgm:prSet/>
      <dgm:spPr/>
    </dgm:pt>
    <dgm:pt modelId="{6B680C85-02BC-4919-9347-89EA82098A3F}" type="pres">
      <dgm:prSet presAssocID="{C6E057AD-784D-4660-96FE-0E8EF5FECF78}" presName="Name0" presStyleCnt="0">
        <dgm:presLayoutVars>
          <dgm:dir/>
          <dgm:animLvl val="lvl"/>
          <dgm:resizeHandles val="exact"/>
        </dgm:presLayoutVars>
      </dgm:prSet>
      <dgm:spPr/>
      <dgm:t>
        <a:bodyPr/>
        <a:lstStyle/>
        <a:p>
          <a:endParaRPr lang="en-US"/>
        </a:p>
      </dgm:t>
    </dgm:pt>
    <dgm:pt modelId="{01F7C308-4E81-4EAA-BBFA-47B2E92A0493}" type="pres">
      <dgm:prSet presAssocID="{68476810-4E5C-464D-B525-EB2E04E8E55D}" presName="composite" presStyleCnt="0"/>
      <dgm:spPr/>
      <dgm:t>
        <a:bodyPr/>
        <a:lstStyle/>
        <a:p>
          <a:endParaRPr lang="en-US"/>
        </a:p>
      </dgm:t>
    </dgm:pt>
    <dgm:pt modelId="{6ED549A7-22CB-4B8C-BA95-86F97C28099E}" type="pres">
      <dgm:prSet presAssocID="{68476810-4E5C-464D-B525-EB2E04E8E55D}" presName="parTx" presStyleLbl="alignNode1" presStyleIdx="0" presStyleCnt="2">
        <dgm:presLayoutVars>
          <dgm:chMax val="0"/>
          <dgm:chPref val="0"/>
          <dgm:bulletEnabled val="1"/>
        </dgm:presLayoutVars>
      </dgm:prSet>
      <dgm:spPr/>
      <dgm:t>
        <a:bodyPr/>
        <a:lstStyle/>
        <a:p>
          <a:endParaRPr lang="en-US"/>
        </a:p>
      </dgm:t>
    </dgm:pt>
    <dgm:pt modelId="{C0118579-178F-4BDC-9C11-D326FBB0409B}" type="pres">
      <dgm:prSet presAssocID="{68476810-4E5C-464D-B525-EB2E04E8E55D}" presName="desTx" presStyleLbl="alignAccFollowNode1" presStyleIdx="0" presStyleCnt="2">
        <dgm:presLayoutVars>
          <dgm:bulletEnabled val="1"/>
        </dgm:presLayoutVars>
      </dgm:prSet>
      <dgm:spPr/>
      <dgm:t>
        <a:bodyPr/>
        <a:lstStyle/>
        <a:p>
          <a:endParaRPr lang="en-US"/>
        </a:p>
      </dgm:t>
    </dgm:pt>
    <dgm:pt modelId="{EBD273C3-814D-43C9-B68F-2C3AC48D51EB}" type="pres">
      <dgm:prSet presAssocID="{0003DBA6-3F02-4681-84FC-591B60190674}" presName="space" presStyleCnt="0"/>
      <dgm:spPr/>
      <dgm:t>
        <a:bodyPr/>
        <a:lstStyle/>
        <a:p>
          <a:endParaRPr lang="en-US"/>
        </a:p>
      </dgm:t>
    </dgm:pt>
    <dgm:pt modelId="{6A87C837-6557-44AE-B485-1D85980C4B54}" type="pres">
      <dgm:prSet presAssocID="{097A4C94-4D42-4A56-91D9-4B5B9E8D1896}" presName="composite" presStyleCnt="0"/>
      <dgm:spPr/>
    </dgm:pt>
    <dgm:pt modelId="{7B7EB80B-71A9-4F4D-BF6E-EFF58CE1BC87}" type="pres">
      <dgm:prSet presAssocID="{097A4C94-4D42-4A56-91D9-4B5B9E8D1896}" presName="parTx" presStyleLbl="alignNode1" presStyleIdx="1" presStyleCnt="2">
        <dgm:presLayoutVars>
          <dgm:chMax val="0"/>
          <dgm:chPref val="0"/>
          <dgm:bulletEnabled val="1"/>
        </dgm:presLayoutVars>
      </dgm:prSet>
      <dgm:spPr/>
      <dgm:t>
        <a:bodyPr/>
        <a:lstStyle/>
        <a:p>
          <a:endParaRPr lang="en-US"/>
        </a:p>
      </dgm:t>
    </dgm:pt>
    <dgm:pt modelId="{A24315E4-9E7D-4BF5-84B7-08D22D634695}" type="pres">
      <dgm:prSet presAssocID="{097A4C94-4D42-4A56-91D9-4B5B9E8D1896}" presName="desTx" presStyleLbl="alignAccFollowNode1" presStyleIdx="1" presStyleCnt="2">
        <dgm:presLayoutVars>
          <dgm:bulletEnabled val="1"/>
        </dgm:presLayoutVars>
      </dgm:prSet>
      <dgm:spPr/>
      <dgm:t>
        <a:bodyPr/>
        <a:lstStyle/>
        <a:p>
          <a:endParaRPr lang="en-US"/>
        </a:p>
      </dgm:t>
    </dgm:pt>
  </dgm:ptLst>
  <dgm:cxnLst>
    <dgm:cxn modelId="{DA243E2F-08B1-429A-9C06-AE5805B1E6AE}" srcId="{C6E057AD-784D-4660-96FE-0E8EF5FECF78}" destId="{68476810-4E5C-464D-B525-EB2E04E8E55D}" srcOrd="0" destOrd="0" parTransId="{7E5041B1-98BA-4497-9B3E-FD4A25E62ACC}" sibTransId="{0003DBA6-3F02-4681-84FC-591B60190674}"/>
    <dgm:cxn modelId="{26732A90-9F93-4C37-B2F2-389ED6339BBB}" type="presOf" srcId="{097A4C94-4D42-4A56-91D9-4B5B9E8D1896}" destId="{7B7EB80B-71A9-4F4D-BF6E-EFF58CE1BC87}" srcOrd="0" destOrd="0" presId="urn:microsoft.com/office/officeart/2005/8/layout/hList1"/>
    <dgm:cxn modelId="{5C46C479-45BF-403D-93B7-643879B213C2}" type="presOf" srcId="{6229A2FC-81B6-446A-9DAF-E71F526EFF79}" destId="{C0118579-178F-4BDC-9C11-D326FBB0409B}" srcOrd="0" destOrd="0" presId="urn:microsoft.com/office/officeart/2005/8/layout/hList1"/>
    <dgm:cxn modelId="{628AA0D4-2D70-4ED9-A862-F5EC8FFB3881}" srcId="{68476810-4E5C-464D-B525-EB2E04E8E55D}" destId="{78A4E873-73B5-4602-9E41-E2D036A16B85}" srcOrd="1" destOrd="0" parTransId="{0AD73EE2-66BE-409B-8AED-2D991406ED91}" sibTransId="{D010BAF0-719E-4785-AA23-77E59A4C45E1}"/>
    <dgm:cxn modelId="{E4CD8CAC-A342-4110-8122-B1BBAB7F8A05}" srcId="{097A4C94-4D42-4A56-91D9-4B5B9E8D1896}" destId="{786A638E-241E-44E3-8055-97976F5CF22F}" srcOrd="1" destOrd="0" parTransId="{44C436BF-2F77-4970-BC68-BDF60FA93228}" sibTransId="{94036DAD-EDD2-423A-99B5-FB5C75E602B3}"/>
    <dgm:cxn modelId="{3E55CCE2-1F6D-4AE5-9D11-93DCEDBDEE95}" srcId="{097A4C94-4D42-4A56-91D9-4B5B9E8D1896}" destId="{10D90131-C0CB-483D-9094-C87914C7EE9F}" srcOrd="0" destOrd="0" parTransId="{092B6F13-18FD-4639-9073-FE8641374C34}" sibTransId="{77193BDC-4481-4AFA-8388-F816C4F5D003}"/>
    <dgm:cxn modelId="{BF90BB32-C848-466D-ADE2-FCB6F8279233}" type="presOf" srcId="{C6E057AD-784D-4660-96FE-0E8EF5FECF78}" destId="{6B680C85-02BC-4919-9347-89EA82098A3F}" srcOrd="0" destOrd="0" presId="urn:microsoft.com/office/officeart/2005/8/layout/hList1"/>
    <dgm:cxn modelId="{D605FBE7-0472-4922-ACA7-8A4F4841AA9E}" type="presOf" srcId="{786A638E-241E-44E3-8055-97976F5CF22F}" destId="{A24315E4-9E7D-4BF5-84B7-08D22D634695}" srcOrd="0" destOrd="1" presId="urn:microsoft.com/office/officeart/2005/8/layout/hList1"/>
    <dgm:cxn modelId="{97D91B9A-8B78-4B66-9492-706714F0EEBB}" srcId="{68476810-4E5C-464D-B525-EB2E04E8E55D}" destId="{6229A2FC-81B6-446A-9DAF-E71F526EFF79}" srcOrd="0" destOrd="0" parTransId="{CB3289AE-1016-45BE-8096-25F6C566DF03}" sibTransId="{5FDDE872-D7B1-4E15-B784-2D6ED019944B}"/>
    <dgm:cxn modelId="{E4B3A6D5-F634-49B8-9107-7C14FD476733}" type="presOf" srcId="{10D90131-C0CB-483D-9094-C87914C7EE9F}" destId="{A24315E4-9E7D-4BF5-84B7-08D22D634695}" srcOrd="0" destOrd="0" presId="urn:microsoft.com/office/officeart/2005/8/layout/hList1"/>
    <dgm:cxn modelId="{01B9900E-2ABF-4B76-8C28-3A4958D78836}" type="presOf" srcId="{68476810-4E5C-464D-B525-EB2E04E8E55D}" destId="{6ED549A7-22CB-4B8C-BA95-86F97C28099E}" srcOrd="0" destOrd="0" presId="urn:microsoft.com/office/officeart/2005/8/layout/hList1"/>
    <dgm:cxn modelId="{63E04DA5-75E2-4B23-92BF-3C97EA81430C}" type="presOf" srcId="{78A4E873-73B5-4602-9E41-E2D036A16B85}" destId="{C0118579-178F-4BDC-9C11-D326FBB0409B}" srcOrd="0" destOrd="1" presId="urn:microsoft.com/office/officeart/2005/8/layout/hList1"/>
    <dgm:cxn modelId="{F816F6BE-B3EC-4DE6-B512-3F4408440634}" srcId="{C6E057AD-784D-4660-96FE-0E8EF5FECF78}" destId="{097A4C94-4D42-4A56-91D9-4B5B9E8D1896}" srcOrd="1" destOrd="0" parTransId="{49ED8AFF-25B4-43C6-B9A9-FAAE0AF9F148}" sibTransId="{D3FC6C44-6833-473B-ABAE-C6C4A0C09F48}"/>
    <dgm:cxn modelId="{9A1C397D-7E97-4B34-89C0-54ECA307CA34}" type="presParOf" srcId="{6B680C85-02BC-4919-9347-89EA82098A3F}" destId="{01F7C308-4E81-4EAA-BBFA-47B2E92A0493}" srcOrd="0" destOrd="0" presId="urn:microsoft.com/office/officeart/2005/8/layout/hList1"/>
    <dgm:cxn modelId="{BD37D5B1-9ED3-4283-92BE-FE5D1BB86A2B}" type="presParOf" srcId="{01F7C308-4E81-4EAA-BBFA-47B2E92A0493}" destId="{6ED549A7-22CB-4B8C-BA95-86F97C28099E}" srcOrd="0" destOrd="0" presId="urn:microsoft.com/office/officeart/2005/8/layout/hList1"/>
    <dgm:cxn modelId="{6C4724CA-490B-4626-B65D-1CD4C20D0459}" type="presParOf" srcId="{01F7C308-4E81-4EAA-BBFA-47B2E92A0493}" destId="{C0118579-178F-4BDC-9C11-D326FBB0409B}" srcOrd="1" destOrd="0" presId="urn:microsoft.com/office/officeart/2005/8/layout/hList1"/>
    <dgm:cxn modelId="{5C1C2766-7AEB-4715-BCB4-7CE023B26FA8}" type="presParOf" srcId="{6B680C85-02BC-4919-9347-89EA82098A3F}" destId="{EBD273C3-814D-43C9-B68F-2C3AC48D51EB}" srcOrd="1" destOrd="0" presId="urn:microsoft.com/office/officeart/2005/8/layout/hList1"/>
    <dgm:cxn modelId="{64970A5D-4554-42A5-8A9C-E16D33340DAE}" type="presParOf" srcId="{6B680C85-02BC-4919-9347-89EA82098A3F}" destId="{6A87C837-6557-44AE-B485-1D85980C4B54}" srcOrd="2" destOrd="0" presId="urn:microsoft.com/office/officeart/2005/8/layout/hList1"/>
    <dgm:cxn modelId="{40D7AF38-CDBA-4973-A721-8E8DD770EAEF}" type="presParOf" srcId="{6A87C837-6557-44AE-B485-1D85980C4B54}" destId="{7B7EB80B-71A9-4F4D-BF6E-EFF58CE1BC87}" srcOrd="0" destOrd="0" presId="urn:microsoft.com/office/officeart/2005/8/layout/hList1"/>
    <dgm:cxn modelId="{CA28598C-9212-4EE2-A36C-3C884D815203}" type="presParOf" srcId="{6A87C837-6557-44AE-B485-1D85980C4B54}" destId="{A24315E4-9E7D-4BF5-84B7-08D22D63469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4FC7A4D-1B8F-46E5-A52F-7EC232696F7B}" type="doc">
      <dgm:prSet loTypeId="urn:microsoft.com/office/officeart/2005/8/layout/hList7" loCatId="picture" qsTypeId="urn:microsoft.com/office/officeart/2005/8/quickstyle/simple1" qsCatId="simple" csTypeId="urn:microsoft.com/office/officeart/2005/8/colors/accent2_5" csCatId="accent2" phldr="1"/>
      <dgm:spPr/>
      <dgm:t>
        <a:bodyPr/>
        <a:lstStyle/>
        <a:p>
          <a:endParaRPr lang="en-US"/>
        </a:p>
      </dgm:t>
    </dgm:pt>
    <dgm:pt modelId="{83ABEE5C-AC05-4224-8A39-4565F35E8C8E}">
      <dgm:prSet phldrT="[Text]"/>
      <dgm:spPr/>
      <dgm:t>
        <a:bodyPr/>
        <a:lstStyle/>
        <a:p>
          <a:r>
            <a:rPr lang="en-US" dirty="0" smtClean="0">
              <a:latin typeface="Franklin Gothic Medium Cond" panose="020B0606030402020204" pitchFamily="34" charset="0"/>
            </a:rPr>
            <a:t>Taxation</a:t>
          </a:r>
          <a:endParaRPr lang="en-US" dirty="0">
            <a:latin typeface="Franklin Gothic Medium Cond" panose="020B0606030402020204" pitchFamily="34" charset="0"/>
          </a:endParaRPr>
        </a:p>
      </dgm:t>
    </dgm:pt>
    <dgm:pt modelId="{1BED6A2E-5C6F-42FD-B811-53F94873FCCE}" type="parTrans" cxnId="{28B4DA68-AF31-4232-BED9-2C71AC3A93BD}">
      <dgm:prSet/>
      <dgm:spPr/>
      <dgm:t>
        <a:bodyPr/>
        <a:lstStyle/>
        <a:p>
          <a:endParaRPr lang="en-US"/>
        </a:p>
      </dgm:t>
    </dgm:pt>
    <dgm:pt modelId="{D74D4ECE-FB7D-4522-9470-AF56D7FEF883}" type="sibTrans" cxnId="{28B4DA68-AF31-4232-BED9-2C71AC3A93BD}">
      <dgm:prSet/>
      <dgm:spPr/>
      <dgm:t>
        <a:bodyPr/>
        <a:lstStyle/>
        <a:p>
          <a:endParaRPr lang="en-US"/>
        </a:p>
      </dgm:t>
    </dgm:pt>
    <dgm:pt modelId="{66874E69-D1D8-4DB4-AA44-22BFB35D3FC5}">
      <dgm:prSet phldrT="[Text]"/>
      <dgm:spPr/>
      <dgm:t>
        <a:bodyPr/>
        <a:lstStyle/>
        <a:p>
          <a:r>
            <a:rPr lang="en-US" dirty="0" smtClean="0">
              <a:latin typeface="Franklin Gothic Medium Cond" panose="020B0606030402020204" pitchFamily="34" charset="0"/>
            </a:rPr>
            <a:t>Budget 2015</a:t>
          </a:r>
          <a:endParaRPr lang="en-US" dirty="0">
            <a:latin typeface="Franklin Gothic Medium Cond" panose="020B0606030402020204" pitchFamily="34" charset="0"/>
          </a:endParaRPr>
        </a:p>
      </dgm:t>
    </dgm:pt>
    <dgm:pt modelId="{4BD4275D-0819-461E-A0E2-F7A8A2855B6A}" type="parTrans" cxnId="{8456E877-81BE-4AE1-9874-F9796C7CA846}">
      <dgm:prSet/>
      <dgm:spPr/>
      <dgm:t>
        <a:bodyPr/>
        <a:lstStyle/>
        <a:p>
          <a:endParaRPr lang="en-US"/>
        </a:p>
      </dgm:t>
    </dgm:pt>
    <dgm:pt modelId="{72B71B70-E19A-40D6-A4F3-7EC0F50E20EF}" type="sibTrans" cxnId="{8456E877-81BE-4AE1-9874-F9796C7CA846}">
      <dgm:prSet/>
      <dgm:spPr/>
      <dgm:t>
        <a:bodyPr/>
        <a:lstStyle/>
        <a:p>
          <a:endParaRPr lang="en-US"/>
        </a:p>
      </dgm:t>
    </dgm:pt>
    <dgm:pt modelId="{F09F9786-38D5-4291-8B7E-AF2C01D91307}">
      <dgm:prSet phldrT="[Text]"/>
      <dgm:spPr/>
      <dgm:t>
        <a:bodyPr/>
        <a:lstStyle/>
        <a:p>
          <a:r>
            <a:rPr lang="en-US" dirty="0" smtClean="0">
              <a:latin typeface="Franklin Gothic Medium Cond" panose="020B0606030402020204" pitchFamily="34" charset="0"/>
            </a:rPr>
            <a:t>NAPCCC</a:t>
          </a:r>
          <a:endParaRPr lang="en-US" dirty="0">
            <a:latin typeface="Franklin Gothic Medium Cond" panose="020B0606030402020204" pitchFamily="34" charset="0"/>
          </a:endParaRPr>
        </a:p>
      </dgm:t>
    </dgm:pt>
    <dgm:pt modelId="{27B003BF-402E-4D3F-AE00-828C7B1FB9FE}" type="parTrans" cxnId="{117D7D17-1735-483F-84BA-AEDB3EB8634D}">
      <dgm:prSet/>
      <dgm:spPr/>
      <dgm:t>
        <a:bodyPr/>
        <a:lstStyle/>
        <a:p>
          <a:endParaRPr lang="en-US"/>
        </a:p>
      </dgm:t>
    </dgm:pt>
    <dgm:pt modelId="{AAE5B735-D49C-428B-8EE9-E97CEF08CC18}" type="sibTrans" cxnId="{117D7D17-1735-483F-84BA-AEDB3EB8634D}">
      <dgm:prSet/>
      <dgm:spPr/>
      <dgm:t>
        <a:bodyPr/>
        <a:lstStyle/>
        <a:p>
          <a:endParaRPr lang="en-US"/>
        </a:p>
      </dgm:t>
    </dgm:pt>
    <dgm:pt modelId="{B6FD41CC-9981-482D-A004-788B0E26B127}">
      <dgm:prSet phldrT="[Text]"/>
      <dgm:spPr/>
      <dgm:t>
        <a:bodyPr/>
        <a:lstStyle/>
        <a:p>
          <a:r>
            <a:rPr lang="en-US" dirty="0" smtClean="0">
              <a:latin typeface="Franklin Gothic Medium Cond" panose="020B0606030402020204" pitchFamily="34" charset="0"/>
            </a:rPr>
            <a:t>Nehru</a:t>
          </a:r>
          <a:endParaRPr lang="en-US" dirty="0">
            <a:latin typeface="Franklin Gothic Medium Cond" panose="020B0606030402020204" pitchFamily="34" charset="0"/>
          </a:endParaRPr>
        </a:p>
      </dgm:t>
    </dgm:pt>
    <dgm:pt modelId="{C6AC0BEC-123B-4758-8A6D-B9E290499654}" type="parTrans" cxnId="{525F23DC-8B1C-427F-98BA-9DEE16D3D7DD}">
      <dgm:prSet/>
      <dgm:spPr/>
      <dgm:t>
        <a:bodyPr/>
        <a:lstStyle/>
        <a:p>
          <a:endParaRPr lang="en-US"/>
        </a:p>
      </dgm:t>
    </dgm:pt>
    <dgm:pt modelId="{247169FA-F732-4ADD-B4CD-F50CA2BA5E84}" type="sibTrans" cxnId="{525F23DC-8B1C-427F-98BA-9DEE16D3D7DD}">
      <dgm:prSet/>
      <dgm:spPr/>
      <dgm:t>
        <a:bodyPr/>
        <a:lstStyle/>
        <a:p>
          <a:endParaRPr lang="en-US"/>
        </a:p>
      </dgm:t>
    </dgm:pt>
    <dgm:pt modelId="{EB0B585F-730F-4F85-8A20-83E5912EB03F}">
      <dgm:prSet phldrT="[Text]"/>
      <dgm:spPr/>
      <dgm:t>
        <a:bodyPr/>
        <a:lstStyle/>
        <a:p>
          <a:r>
            <a:rPr lang="en-US" dirty="0" smtClean="0">
              <a:latin typeface="Franklin Gothic Medium Cond" panose="020B0606030402020204" pitchFamily="34" charset="0"/>
            </a:rPr>
            <a:t>Funds</a:t>
          </a:r>
          <a:endParaRPr lang="en-US" dirty="0">
            <a:latin typeface="Franklin Gothic Medium Cond" panose="020B0606030402020204" pitchFamily="34" charset="0"/>
          </a:endParaRPr>
        </a:p>
      </dgm:t>
    </dgm:pt>
    <dgm:pt modelId="{3E3D7148-40C3-4E6D-92ED-C85B8A63BCDB}" type="parTrans" cxnId="{1859FDEE-333E-4F05-9D0C-1A29E976EB1D}">
      <dgm:prSet/>
      <dgm:spPr/>
      <dgm:t>
        <a:bodyPr/>
        <a:lstStyle/>
        <a:p>
          <a:endParaRPr lang="en-US"/>
        </a:p>
      </dgm:t>
    </dgm:pt>
    <dgm:pt modelId="{D139BC87-1E6E-49D4-B313-5C394CF8B23D}" type="sibTrans" cxnId="{1859FDEE-333E-4F05-9D0C-1A29E976EB1D}">
      <dgm:prSet/>
      <dgm:spPr/>
      <dgm:t>
        <a:bodyPr/>
        <a:lstStyle/>
        <a:p>
          <a:endParaRPr lang="en-US"/>
        </a:p>
      </dgm:t>
    </dgm:pt>
    <dgm:pt modelId="{69832213-2A25-4B6A-B6C5-8EFADDE7C2B5}">
      <dgm:prSet phldrT="[Text]"/>
      <dgm:spPr/>
      <dgm:t>
        <a:bodyPr/>
        <a:lstStyle/>
        <a:p>
          <a:r>
            <a:rPr lang="en-US" dirty="0" smtClean="0">
              <a:latin typeface="Franklin Gothic Medium Cond" panose="020B0606030402020204" pitchFamily="34" charset="0"/>
            </a:rPr>
            <a:t>New funds</a:t>
          </a:r>
          <a:endParaRPr lang="en-US" dirty="0">
            <a:latin typeface="Franklin Gothic Medium Cond" panose="020B0606030402020204" pitchFamily="34" charset="0"/>
          </a:endParaRPr>
        </a:p>
      </dgm:t>
    </dgm:pt>
    <dgm:pt modelId="{87E0B318-4B6F-447A-A19A-5927D29FB6FD}" type="parTrans" cxnId="{9F3E2200-0281-460F-ABF5-2E02DF63A652}">
      <dgm:prSet/>
      <dgm:spPr/>
      <dgm:t>
        <a:bodyPr/>
        <a:lstStyle/>
        <a:p>
          <a:endParaRPr lang="en-US"/>
        </a:p>
      </dgm:t>
    </dgm:pt>
    <dgm:pt modelId="{99C227F2-887B-4E9B-A842-C18317A04356}" type="sibTrans" cxnId="{9F3E2200-0281-460F-ABF5-2E02DF63A652}">
      <dgm:prSet/>
      <dgm:spPr/>
      <dgm:t>
        <a:bodyPr/>
        <a:lstStyle/>
        <a:p>
          <a:endParaRPr lang="en-US"/>
        </a:p>
      </dgm:t>
    </dgm:pt>
    <dgm:pt modelId="{33BBF4F5-2848-4F47-A7A5-6E323BA99532}">
      <dgm:prSet phldrT="[Text]"/>
      <dgm:spPr/>
      <dgm:t>
        <a:bodyPr/>
        <a:lstStyle/>
        <a:p>
          <a:r>
            <a:rPr lang="en-US" smtClean="0">
              <a:latin typeface="Franklin Gothic Medium Cond" panose="020B0606030402020204" pitchFamily="34" charset="0"/>
            </a:rPr>
            <a:t>Coal </a:t>
          </a:r>
          <a:r>
            <a:rPr lang="en-US" dirty="0" err="1" smtClean="0">
              <a:latin typeface="Franklin Gothic Medium Cond" panose="020B0606030402020204" pitchFamily="34" charset="0"/>
            </a:rPr>
            <a:t>Cess</a:t>
          </a:r>
          <a:endParaRPr lang="en-US" dirty="0">
            <a:latin typeface="Franklin Gothic Medium Cond" panose="020B0606030402020204" pitchFamily="34" charset="0"/>
          </a:endParaRPr>
        </a:p>
      </dgm:t>
    </dgm:pt>
    <dgm:pt modelId="{F2651EEF-9C3A-46B8-A884-81C9C60BE048}" type="parTrans" cxnId="{1067B74B-2F32-445E-8609-5F5C4697144A}">
      <dgm:prSet/>
      <dgm:spPr/>
      <dgm:t>
        <a:bodyPr/>
        <a:lstStyle/>
        <a:p>
          <a:endParaRPr lang="en-US"/>
        </a:p>
      </dgm:t>
    </dgm:pt>
    <dgm:pt modelId="{C759FC39-8236-43E2-9D37-1F74BFED68C1}" type="sibTrans" cxnId="{1067B74B-2F32-445E-8609-5F5C4697144A}">
      <dgm:prSet/>
      <dgm:spPr/>
      <dgm:t>
        <a:bodyPr/>
        <a:lstStyle/>
        <a:p>
          <a:endParaRPr lang="en-US"/>
        </a:p>
      </dgm:t>
    </dgm:pt>
    <dgm:pt modelId="{834D998E-9972-4AC6-8F59-9E41CFD4E423}">
      <dgm:prSet phldrT="[Text]"/>
      <dgm:spPr/>
      <dgm:t>
        <a:bodyPr/>
        <a:lstStyle/>
        <a:p>
          <a:r>
            <a:rPr lang="en-US" smtClean="0">
              <a:latin typeface="Franklin Gothic Medium Cond" panose="020B0606030402020204" pitchFamily="34" charset="0"/>
            </a:rPr>
            <a:t>PAT</a:t>
          </a:r>
          <a:endParaRPr lang="en-US" dirty="0">
            <a:latin typeface="Franklin Gothic Medium Cond" panose="020B0606030402020204" pitchFamily="34" charset="0"/>
          </a:endParaRPr>
        </a:p>
      </dgm:t>
    </dgm:pt>
    <dgm:pt modelId="{5913B6A1-2E36-448B-B56D-37F2F99D6FAD}" type="parTrans" cxnId="{D0885943-5BD9-4FBD-A5BE-1F6979972290}">
      <dgm:prSet/>
      <dgm:spPr/>
      <dgm:t>
        <a:bodyPr/>
        <a:lstStyle/>
        <a:p>
          <a:endParaRPr lang="en-US"/>
        </a:p>
      </dgm:t>
    </dgm:pt>
    <dgm:pt modelId="{2F3938E4-7357-4401-BE69-D835E3518AB3}" type="sibTrans" cxnId="{D0885943-5BD9-4FBD-A5BE-1F6979972290}">
      <dgm:prSet/>
      <dgm:spPr/>
      <dgm:t>
        <a:bodyPr/>
        <a:lstStyle/>
        <a:p>
          <a:endParaRPr lang="en-US"/>
        </a:p>
      </dgm:t>
    </dgm:pt>
    <dgm:pt modelId="{9BA31085-5057-4F55-99B4-6EA47E415A00}">
      <dgm:prSet phldrT="[Text]"/>
      <dgm:spPr/>
      <dgm:t>
        <a:bodyPr/>
        <a:lstStyle/>
        <a:p>
          <a:r>
            <a:rPr lang="en-US" dirty="0" smtClean="0">
              <a:latin typeface="Franklin Gothic Medium Cond" panose="020B0606030402020204" pitchFamily="34" charset="0"/>
            </a:rPr>
            <a:t>Misc.</a:t>
          </a:r>
          <a:endParaRPr lang="en-US" dirty="0">
            <a:latin typeface="Franklin Gothic Medium Cond" panose="020B0606030402020204" pitchFamily="34" charset="0"/>
          </a:endParaRPr>
        </a:p>
      </dgm:t>
    </dgm:pt>
    <dgm:pt modelId="{90949C02-CC38-4F78-9535-0CA55F14DCDA}" type="parTrans" cxnId="{A35421E1-83EB-42F1-9C04-5D239323A455}">
      <dgm:prSet/>
      <dgm:spPr/>
      <dgm:t>
        <a:bodyPr/>
        <a:lstStyle/>
        <a:p>
          <a:endParaRPr lang="en-US"/>
        </a:p>
      </dgm:t>
    </dgm:pt>
    <dgm:pt modelId="{82FA8A48-BCA3-48F7-A9B8-A7301A0C95F9}" type="sibTrans" cxnId="{A35421E1-83EB-42F1-9C04-5D239323A455}">
      <dgm:prSet/>
      <dgm:spPr/>
      <dgm:t>
        <a:bodyPr/>
        <a:lstStyle/>
        <a:p>
          <a:endParaRPr lang="en-US"/>
        </a:p>
      </dgm:t>
    </dgm:pt>
    <dgm:pt modelId="{8CCAD4CB-A86D-4062-8391-486CB9B9F101}">
      <dgm:prSet phldrT="[Text]"/>
      <dgm:spPr/>
      <dgm:t>
        <a:bodyPr/>
        <a:lstStyle/>
        <a:p>
          <a:r>
            <a:rPr lang="en-US" dirty="0" smtClean="0">
              <a:latin typeface="Franklin Gothic Medium Cond" panose="020B0606030402020204" pitchFamily="34" charset="0"/>
            </a:rPr>
            <a:t>CAMPA</a:t>
          </a:r>
          <a:endParaRPr lang="en-US" dirty="0">
            <a:latin typeface="Franklin Gothic Medium Cond" panose="020B0606030402020204" pitchFamily="34" charset="0"/>
          </a:endParaRPr>
        </a:p>
      </dgm:t>
    </dgm:pt>
    <dgm:pt modelId="{8D49D723-E62E-4E29-BB92-8E06F11A5EAC}" type="parTrans" cxnId="{D3060CBA-0FA1-4598-9E36-8D70E58728E9}">
      <dgm:prSet/>
      <dgm:spPr/>
      <dgm:t>
        <a:bodyPr/>
        <a:lstStyle/>
        <a:p>
          <a:endParaRPr lang="en-US"/>
        </a:p>
      </dgm:t>
    </dgm:pt>
    <dgm:pt modelId="{8A4A27B2-D3D4-4344-B361-A9B71DFE9C8C}" type="sibTrans" cxnId="{D3060CBA-0FA1-4598-9E36-8D70E58728E9}">
      <dgm:prSet/>
      <dgm:spPr/>
      <dgm:t>
        <a:bodyPr/>
        <a:lstStyle/>
        <a:p>
          <a:endParaRPr lang="en-US"/>
        </a:p>
      </dgm:t>
    </dgm:pt>
    <dgm:pt modelId="{A828B249-D0E4-4D98-B9B8-F09FFE123CC3}">
      <dgm:prSet phldrT="[Text]"/>
      <dgm:spPr/>
      <dgm:t>
        <a:bodyPr/>
        <a:lstStyle/>
        <a:p>
          <a:r>
            <a:rPr lang="en-US" dirty="0" smtClean="0">
              <a:latin typeface="Franklin Gothic Medium Cond" panose="020B0606030402020204" pitchFamily="34" charset="0"/>
            </a:rPr>
            <a:t>PSL</a:t>
          </a:r>
          <a:endParaRPr lang="en-US" dirty="0">
            <a:latin typeface="Franklin Gothic Medium Cond" panose="020B0606030402020204" pitchFamily="34" charset="0"/>
          </a:endParaRPr>
        </a:p>
      </dgm:t>
    </dgm:pt>
    <dgm:pt modelId="{377A2AA8-653B-4ED0-8BA6-384D0D23F4F6}" type="parTrans" cxnId="{84C42DB6-1D2F-4B6C-A240-01D5BC4D94E8}">
      <dgm:prSet/>
      <dgm:spPr/>
      <dgm:t>
        <a:bodyPr/>
        <a:lstStyle/>
        <a:p>
          <a:endParaRPr lang="en-US"/>
        </a:p>
      </dgm:t>
    </dgm:pt>
    <dgm:pt modelId="{09447CCE-CC91-4C13-ACDE-5182ABCDCFBC}" type="sibTrans" cxnId="{84C42DB6-1D2F-4B6C-A240-01D5BC4D94E8}">
      <dgm:prSet/>
      <dgm:spPr/>
      <dgm:t>
        <a:bodyPr/>
        <a:lstStyle/>
        <a:p>
          <a:endParaRPr lang="en-US"/>
        </a:p>
      </dgm:t>
    </dgm:pt>
    <dgm:pt modelId="{A1E34F18-399B-4818-B755-B4F49D136DDC}" type="pres">
      <dgm:prSet presAssocID="{44FC7A4D-1B8F-46E5-A52F-7EC232696F7B}" presName="Name0" presStyleCnt="0">
        <dgm:presLayoutVars>
          <dgm:dir/>
          <dgm:resizeHandles val="exact"/>
        </dgm:presLayoutVars>
      </dgm:prSet>
      <dgm:spPr/>
      <dgm:t>
        <a:bodyPr/>
        <a:lstStyle/>
        <a:p>
          <a:endParaRPr lang="en-US"/>
        </a:p>
      </dgm:t>
    </dgm:pt>
    <dgm:pt modelId="{41EC4401-F6C3-49C4-926A-D1F08E2AF99B}" type="pres">
      <dgm:prSet presAssocID="{44FC7A4D-1B8F-46E5-A52F-7EC232696F7B}" presName="fgShape" presStyleLbl="fgShp" presStyleIdx="0" presStyleCnt="1"/>
      <dgm:spPr/>
    </dgm:pt>
    <dgm:pt modelId="{18EAB8A9-8AEA-4C11-B129-1EC1651CB15F}" type="pres">
      <dgm:prSet presAssocID="{44FC7A4D-1B8F-46E5-A52F-7EC232696F7B}" presName="linComp" presStyleCnt="0"/>
      <dgm:spPr/>
    </dgm:pt>
    <dgm:pt modelId="{CAED71A5-2259-46FF-A6EF-F074805E6A96}" type="pres">
      <dgm:prSet presAssocID="{83ABEE5C-AC05-4224-8A39-4565F35E8C8E}" presName="compNode" presStyleCnt="0"/>
      <dgm:spPr/>
    </dgm:pt>
    <dgm:pt modelId="{D4B8F8A3-F083-4D74-88EB-20CC8E799C9C}" type="pres">
      <dgm:prSet presAssocID="{83ABEE5C-AC05-4224-8A39-4565F35E8C8E}" presName="bkgdShape" presStyleLbl="node1" presStyleIdx="0" presStyleCnt="4"/>
      <dgm:spPr/>
      <dgm:t>
        <a:bodyPr/>
        <a:lstStyle/>
        <a:p>
          <a:endParaRPr lang="en-US"/>
        </a:p>
      </dgm:t>
    </dgm:pt>
    <dgm:pt modelId="{E33EC9F6-1723-4ECD-AC23-63F98BDD4128}" type="pres">
      <dgm:prSet presAssocID="{83ABEE5C-AC05-4224-8A39-4565F35E8C8E}" presName="nodeTx" presStyleLbl="node1" presStyleIdx="0" presStyleCnt="4">
        <dgm:presLayoutVars>
          <dgm:bulletEnabled val="1"/>
        </dgm:presLayoutVars>
      </dgm:prSet>
      <dgm:spPr/>
      <dgm:t>
        <a:bodyPr/>
        <a:lstStyle/>
        <a:p>
          <a:endParaRPr lang="en-US"/>
        </a:p>
      </dgm:t>
    </dgm:pt>
    <dgm:pt modelId="{E18DF82D-5090-4072-9AB9-BEEC647E0598}" type="pres">
      <dgm:prSet presAssocID="{83ABEE5C-AC05-4224-8A39-4565F35E8C8E}" presName="invisiNode" presStyleLbl="node1" presStyleIdx="0" presStyleCnt="4"/>
      <dgm:spPr/>
    </dgm:pt>
    <dgm:pt modelId="{D0870AFF-88C2-4699-92A2-631353D586FD}" type="pres">
      <dgm:prSet presAssocID="{83ABEE5C-AC05-4224-8A39-4565F35E8C8E}" presName="imagNode" presStyleLbl="fgImgPlace1" presStyleIdx="0" presStyleCnt="4"/>
      <dgm:spPr>
        <a:blipFill rotWithShape="1">
          <a:blip xmlns:r="http://schemas.openxmlformats.org/officeDocument/2006/relationships" r:embed="rId1"/>
          <a:stretch>
            <a:fillRect/>
          </a:stretch>
        </a:blipFill>
      </dgm:spPr>
    </dgm:pt>
    <dgm:pt modelId="{AF22EA49-1D7A-4DB9-90FE-48A05A8F3233}" type="pres">
      <dgm:prSet presAssocID="{D74D4ECE-FB7D-4522-9470-AF56D7FEF883}" presName="sibTrans" presStyleLbl="sibTrans2D1" presStyleIdx="0" presStyleCnt="0"/>
      <dgm:spPr/>
      <dgm:t>
        <a:bodyPr/>
        <a:lstStyle/>
        <a:p>
          <a:endParaRPr lang="en-US"/>
        </a:p>
      </dgm:t>
    </dgm:pt>
    <dgm:pt modelId="{12A1E617-8330-4963-A303-D1F0C2794B42}" type="pres">
      <dgm:prSet presAssocID="{F09F9786-38D5-4291-8B7E-AF2C01D91307}" presName="compNode" presStyleCnt="0"/>
      <dgm:spPr/>
    </dgm:pt>
    <dgm:pt modelId="{13A17705-C15B-4EED-A853-5109B7E9743B}" type="pres">
      <dgm:prSet presAssocID="{F09F9786-38D5-4291-8B7E-AF2C01D91307}" presName="bkgdShape" presStyleLbl="node1" presStyleIdx="1" presStyleCnt="4"/>
      <dgm:spPr/>
      <dgm:t>
        <a:bodyPr/>
        <a:lstStyle/>
        <a:p>
          <a:endParaRPr lang="en-US"/>
        </a:p>
      </dgm:t>
    </dgm:pt>
    <dgm:pt modelId="{1AC3F3E8-1787-4B68-84C4-8F203BD0DC72}" type="pres">
      <dgm:prSet presAssocID="{F09F9786-38D5-4291-8B7E-AF2C01D91307}" presName="nodeTx" presStyleLbl="node1" presStyleIdx="1" presStyleCnt="4">
        <dgm:presLayoutVars>
          <dgm:bulletEnabled val="1"/>
        </dgm:presLayoutVars>
      </dgm:prSet>
      <dgm:spPr/>
      <dgm:t>
        <a:bodyPr/>
        <a:lstStyle/>
        <a:p>
          <a:endParaRPr lang="en-US"/>
        </a:p>
      </dgm:t>
    </dgm:pt>
    <dgm:pt modelId="{E7721F70-F570-43CC-B8E0-FD3229145531}" type="pres">
      <dgm:prSet presAssocID="{F09F9786-38D5-4291-8B7E-AF2C01D91307}" presName="invisiNode" presStyleLbl="node1" presStyleIdx="1" presStyleCnt="4"/>
      <dgm:spPr/>
    </dgm:pt>
    <dgm:pt modelId="{D477120E-23E9-4635-9DC6-5D621D198D58}" type="pres">
      <dgm:prSet presAssocID="{F09F9786-38D5-4291-8B7E-AF2C01D91307}" presName="imagNode"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CAD390A2-DD42-4B02-964D-1E3C8FD11DF3}" type="pres">
      <dgm:prSet presAssocID="{AAE5B735-D49C-428B-8EE9-E97CEF08CC18}" presName="sibTrans" presStyleLbl="sibTrans2D1" presStyleIdx="0" presStyleCnt="0"/>
      <dgm:spPr/>
      <dgm:t>
        <a:bodyPr/>
        <a:lstStyle/>
        <a:p>
          <a:endParaRPr lang="en-US"/>
        </a:p>
      </dgm:t>
    </dgm:pt>
    <dgm:pt modelId="{C563CF78-4B7A-4D47-980D-81D3A002173C}" type="pres">
      <dgm:prSet presAssocID="{EB0B585F-730F-4F85-8A20-83E5912EB03F}" presName="compNode" presStyleCnt="0"/>
      <dgm:spPr/>
    </dgm:pt>
    <dgm:pt modelId="{7E329752-3F99-4FEC-BDEA-B84B56F481F4}" type="pres">
      <dgm:prSet presAssocID="{EB0B585F-730F-4F85-8A20-83E5912EB03F}" presName="bkgdShape" presStyleLbl="node1" presStyleIdx="2" presStyleCnt="4"/>
      <dgm:spPr/>
      <dgm:t>
        <a:bodyPr/>
        <a:lstStyle/>
        <a:p>
          <a:endParaRPr lang="en-US"/>
        </a:p>
      </dgm:t>
    </dgm:pt>
    <dgm:pt modelId="{A064136D-C1DE-4614-BC5A-0BCA521E19C1}" type="pres">
      <dgm:prSet presAssocID="{EB0B585F-730F-4F85-8A20-83E5912EB03F}" presName="nodeTx" presStyleLbl="node1" presStyleIdx="2" presStyleCnt="4">
        <dgm:presLayoutVars>
          <dgm:bulletEnabled val="1"/>
        </dgm:presLayoutVars>
      </dgm:prSet>
      <dgm:spPr/>
      <dgm:t>
        <a:bodyPr/>
        <a:lstStyle/>
        <a:p>
          <a:endParaRPr lang="en-US"/>
        </a:p>
      </dgm:t>
    </dgm:pt>
    <dgm:pt modelId="{8BC044B6-6770-4A6D-9B56-8F2D8DAC88A5}" type="pres">
      <dgm:prSet presAssocID="{EB0B585F-730F-4F85-8A20-83E5912EB03F}" presName="invisiNode" presStyleLbl="node1" presStyleIdx="2" presStyleCnt="4"/>
      <dgm:spPr/>
    </dgm:pt>
    <dgm:pt modelId="{1879025A-C8D3-47A6-8B85-93818B573718}" type="pres">
      <dgm:prSet presAssocID="{EB0B585F-730F-4F85-8A20-83E5912EB03F}" presName="imagNode" presStyleLbl="fgImgPlace1" presStyleIdx="2" presStyleCnt="4"/>
      <dgm:spPr>
        <a:blipFill rotWithShape="1">
          <a:blip xmlns:r="http://schemas.openxmlformats.org/officeDocument/2006/relationships" r:embed="rId3"/>
          <a:stretch>
            <a:fillRect/>
          </a:stretch>
        </a:blipFill>
      </dgm:spPr>
    </dgm:pt>
    <dgm:pt modelId="{8BBB2292-BFEA-4568-A034-42C3BB500877}" type="pres">
      <dgm:prSet presAssocID="{D139BC87-1E6E-49D4-B313-5C394CF8B23D}" presName="sibTrans" presStyleLbl="sibTrans2D1" presStyleIdx="0" presStyleCnt="0"/>
      <dgm:spPr/>
      <dgm:t>
        <a:bodyPr/>
        <a:lstStyle/>
        <a:p>
          <a:endParaRPr lang="en-US"/>
        </a:p>
      </dgm:t>
    </dgm:pt>
    <dgm:pt modelId="{68B3707E-B6BF-4821-80EC-1B1D211825FA}" type="pres">
      <dgm:prSet presAssocID="{9BA31085-5057-4F55-99B4-6EA47E415A00}" presName="compNode" presStyleCnt="0"/>
      <dgm:spPr/>
    </dgm:pt>
    <dgm:pt modelId="{35AB56F9-5FB0-4A2C-B1D0-2F6056A1D239}" type="pres">
      <dgm:prSet presAssocID="{9BA31085-5057-4F55-99B4-6EA47E415A00}" presName="bkgdShape" presStyleLbl="node1" presStyleIdx="3" presStyleCnt="4"/>
      <dgm:spPr/>
      <dgm:t>
        <a:bodyPr/>
        <a:lstStyle/>
        <a:p>
          <a:endParaRPr lang="en-US"/>
        </a:p>
      </dgm:t>
    </dgm:pt>
    <dgm:pt modelId="{C72B584B-A2DA-496F-9AB3-1FAF42C3056D}" type="pres">
      <dgm:prSet presAssocID="{9BA31085-5057-4F55-99B4-6EA47E415A00}" presName="nodeTx" presStyleLbl="node1" presStyleIdx="3" presStyleCnt="4">
        <dgm:presLayoutVars>
          <dgm:bulletEnabled val="1"/>
        </dgm:presLayoutVars>
      </dgm:prSet>
      <dgm:spPr/>
      <dgm:t>
        <a:bodyPr/>
        <a:lstStyle/>
        <a:p>
          <a:endParaRPr lang="en-US"/>
        </a:p>
      </dgm:t>
    </dgm:pt>
    <dgm:pt modelId="{54446935-3ADD-41B7-A59F-2E4657539382}" type="pres">
      <dgm:prSet presAssocID="{9BA31085-5057-4F55-99B4-6EA47E415A00}" presName="invisiNode" presStyleLbl="node1" presStyleIdx="3" presStyleCnt="4"/>
      <dgm:spPr/>
    </dgm:pt>
    <dgm:pt modelId="{1B3785E5-7CA9-4578-B4A6-845592437FED}" type="pres">
      <dgm:prSet presAssocID="{9BA31085-5057-4F55-99B4-6EA47E415A00}" presName="imagNode" presStyleLbl="fgImgPlace1" presStyleIdx="3" presStyleCnt="4" custScaleX="119056"/>
      <dgm:spPr>
        <a:blipFill rotWithShape="1">
          <a:blip xmlns:r="http://schemas.openxmlformats.org/officeDocument/2006/relationships" r:embed="rId4"/>
          <a:stretch>
            <a:fillRect/>
          </a:stretch>
        </a:blipFill>
      </dgm:spPr>
    </dgm:pt>
  </dgm:ptLst>
  <dgm:cxnLst>
    <dgm:cxn modelId="{EABF0652-764C-44F7-88EB-0657ECCBDC57}" type="presOf" srcId="{B6FD41CC-9981-482D-A004-788B0E26B127}" destId="{13A17705-C15B-4EED-A853-5109B7E9743B}" srcOrd="0" destOrd="1" presId="urn:microsoft.com/office/officeart/2005/8/layout/hList7"/>
    <dgm:cxn modelId="{3500B28D-3703-442C-B4C1-103AD211C421}" type="presOf" srcId="{A828B249-D0E4-4D98-B9B8-F09FFE123CC3}" destId="{35AB56F9-5FB0-4A2C-B1D0-2F6056A1D239}" srcOrd="0" destOrd="1" presId="urn:microsoft.com/office/officeart/2005/8/layout/hList7"/>
    <dgm:cxn modelId="{9F3E2200-0281-460F-ABF5-2E02DF63A652}" srcId="{EB0B585F-730F-4F85-8A20-83E5912EB03F}" destId="{69832213-2A25-4B6A-B6C5-8EFADDE7C2B5}" srcOrd="0" destOrd="0" parTransId="{87E0B318-4B6F-447A-A19A-5927D29FB6FD}" sibTransId="{99C227F2-887B-4E9B-A842-C18317A04356}"/>
    <dgm:cxn modelId="{09A7BBF5-8EFE-42A0-9C13-F73AF486712F}" type="presOf" srcId="{69832213-2A25-4B6A-B6C5-8EFADDE7C2B5}" destId="{A064136D-C1DE-4614-BC5A-0BCA521E19C1}" srcOrd="1" destOrd="1" presId="urn:microsoft.com/office/officeart/2005/8/layout/hList7"/>
    <dgm:cxn modelId="{08D6F78B-D795-4E35-A45E-480D7BFE59EA}" type="presOf" srcId="{EB0B585F-730F-4F85-8A20-83E5912EB03F}" destId="{7E329752-3F99-4FEC-BDEA-B84B56F481F4}" srcOrd="0" destOrd="0" presId="urn:microsoft.com/office/officeart/2005/8/layout/hList7"/>
    <dgm:cxn modelId="{81518274-0B68-4801-BEA6-0041D2AB53B9}" type="presOf" srcId="{9BA31085-5057-4F55-99B4-6EA47E415A00}" destId="{C72B584B-A2DA-496F-9AB3-1FAF42C3056D}" srcOrd="1" destOrd="0" presId="urn:microsoft.com/office/officeart/2005/8/layout/hList7"/>
    <dgm:cxn modelId="{117D7D17-1735-483F-84BA-AEDB3EB8634D}" srcId="{44FC7A4D-1B8F-46E5-A52F-7EC232696F7B}" destId="{F09F9786-38D5-4291-8B7E-AF2C01D91307}" srcOrd="1" destOrd="0" parTransId="{27B003BF-402E-4D3F-AE00-828C7B1FB9FE}" sibTransId="{AAE5B735-D49C-428B-8EE9-E97CEF08CC18}"/>
    <dgm:cxn modelId="{C2DE6BFD-E2D8-421F-88F7-43E3D85C6503}" type="presOf" srcId="{33BBF4F5-2848-4F47-A7A5-6E323BA99532}" destId="{D4B8F8A3-F083-4D74-88EB-20CC8E799C9C}" srcOrd="0" destOrd="2" presId="urn:microsoft.com/office/officeart/2005/8/layout/hList7"/>
    <dgm:cxn modelId="{E26F820D-35D1-4857-941F-C744F98F2E9C}" type="presOf" srcId="{8CCAD4CB-A86D-4062-8391-486CB9B9F101}" destId="{C72B584B-A2DA-496F-9AB3-1FAF42C3056D}" srcOrd="1" destOrd="2" presId="urn:microsoft.com/office/officeart/2005/8/layout/hList7"/>
    <dgm:cxn modelId="{0984794B-E966-4B55-8E84-184AD742F18B}" type="presOf" srcId="{D139BC87-1E6E-49D4-B313-5C394CF8B23D}" destId="{8BBB2292-BFEA-4568-A034-42C3BB500877}" srcOrd="0" destOrd="0" presId="urn:microsoft.com/office/officeart/2005/8/layout/hList7"/>
    <dgm:cxn modelId="{968CF25A-23FC-442A-938B-1F3906F54289}" type="presOf" srcId="{66874E69-D1D8-4DB4-AA44-22BFB35D3FC5}" destId="{E33EC9F6-1723-4ECD-AC23-63F98BDD4128}" srcOrd="1" destOrd="1" presId="urn:microsoft.com/office/officeart/2005/8/layout/hList7"/>
    <dgm:cxn modelId="{525F23DC-8B1C-427F-98BA-9DEE16D3D7DD}" srcId="{F09F9786-38D5-4291-8B7E-AF2C01D91307}" destId="{B6FD41CC-9981-482D-A004-788B0E26B127}" srcOrd="0" destOrd="0" parTransId="{C6AC0BEC-123B-4758-8A6D-B9E290499654}" sibTransId="{247169FA-F732-4ADD-B4CD-F50CA2BA5E84}"/>
    <dgm:cxn modelId="{A922683B-4C95-4F31-9EC1-5CFE2412C021}" type="presOf" srcId="{F09F9786-38D5-4291-8B7E-AF2C01D91307}" destId="{1AC3F3E8-1787-4B68-84C4-8F203BD0DC72}" srcOrd="1" destOrd="0" presId="urn:microsoft.com/office/officeart/2005/8/layout/hList7"/>
    <dgm:cxn modelId="{C7040D32-09CC-45F4-AD16-EBF9C1E8AD0A}" type="presOf" srcId="{69832213-2A25-4B6A-B6C5-8EFADDE7C2B5}" destId="{7E329752-3F99-4FEC-BDEA-B84B56F481F4}" srcOrd="0" destOrd="1" presId="urn:microsoft.com/office/officeart/2005/8/layout/hList7"/>
    <dgm:cxn modelId="{1067B74B-2F32-445E-8609-5F5C4697144A}" srcId="{83ABEE5C-AC05-4224-8A39-4565F35E8C8E}" destId="{33BBF4F5-2848-4F47-A7A5-6E323BA99532}" srcOrd="1" destOrd="0" parTransId="{F2651EEF-9C3A-46B8-A884-81C9C60BE048}" sibTransId="{C759FC39-8236-43E2-9D37-1F74BFED68C1}"/>
    <dgm:cxn modelId="{068CAE98-5625-4D87-AD73-20A3948569E5}" type="presOf" srcId="{83ABEE5C-AC05-4224-8A39-4565F35E8C8E}" destId="{D4B8F8A3-F083-4D74-88EB-20CC8E799C9C}" srcOrd="0" destOrd="0" presId="urn:microsoft.com/office/officeart/2005/8/layout/hList7"/>
    <dgm:cxn modelId="{251948F6-9DC5-4664-8F74-91BC572E2AD3}" type="presOf" srcId="{44FC7A4D-1B8F-46E5-A52F-7EC232696F7B}" destId="{A1E34F18-399B-4818-B755-B4F49D136DDC}" srcOrd="0" destOrd="0" presId="urn:microsoft.com/office/officeart/2005/8/layout/hList7"/>
    <dgm:cxn modelId="{97823759-8093-4528-A7AB-13F41F479A83}" type="presOf" srcId="{66874E69-D1D8-4DB4-AA44-22BFB35D3FC5}" destId="{D4B8F8A3-F083-4D74-88EB-20CC8E799C9C}" srcOrd="0" destOrd="1" presId="urn:microsoft.com/office/officeart/2005/8/layout/hList7"/>
    <dgm:cxn modelId="{D3060CBA-0FA1-4598-9E36-8D70E58728E9}" srcId="{9BA31085-5057-4F55-99B4-6EA47E415A00}" destId="{8CCAD4CB-A86D-4062-8391-486CB9B9F101}" srcOrd="1" destOrd="0" parTransId="{8D49D723-E62E-4E29-BB92-8E06F11A5EAC}" sibTransId="{8A4A27B2-D3D4-4344-B361-A9B71DFE9C8C}"/>
    <dgm:cxn modelId="{03D6BB7D-BCAC-42AA-AB0B-63FB23206C29}" type="presOf" srcId="{A828B249-D0E4-4D98-B9B8-F09FFE123CC3}" destId="{C72B584B-A2DA-496F-9AB3-1FAF42C3056D}" srcOrd="1" destOrd="1" presId="urn:microsoft.com/office/officeart/2005/8/layout/hList7"/>
    <dgm:cxn modelId="{D0885943-5BD9-4FBD-A5BE-1F6979972290}" srcId="{F09F9786-38D5-4291-8B7E-AF2C01D91307}" destId="{834D998E-9972-4AC6-8F59-9E41CFD4E423}" srcOrd="1" destOrd="0" parTransId="{5913B6A1-2E36-448B-B56D-37F2F99D6FAD}" sibTransId="{2F3938E4-7357-4401-BE69-D835E3518AB3}"/>
    <dgm:cxn modelId="{021EC93F-16C6-49BB-8CC0-048898BD9049}" type="presOf" srcId="{834D998E-9972-4AC6-8F59-9E41CFD4E423}" destId="{13A17705-C15B-4EED-A853-5109B7E9743B}" srcOrd="0" destOrd="2" presId="urn:microsoft.com/office/officeart/2005/8/layout/hList7"/>
    <dgm:cxn modelId="{8456E877-81BE-4AE1-9874-F9796C7CA846}" srcId="{83ABEE5C-AC05-4224-8A39-4565F35E8C8E}" destId="{66874E69-D1D8-4DB4-AA44-22BFB35D3FC5}" srcOrd="0" destOrd="0" parTransId="{4BD4275D-0819-461E-A0E2-F7A8A2855B6A}" sibTransId="{72B71B70-E19A-40D6-A4F3-7EC0F50E20EF}"/>
    <dgm:cxn modelId="{8C3F31D9-031A-4AC0-9296-7F43C565564F}" type="presOf" srcId="{834D998E-9972-4AC6-8F59-9E41CFD4E423}" destId="{1AC3F3E8-1787-4B68-84C4-8F203BD0DC72}" srcOrd="1" destOrd="2" presId="urn:microsoft.com/office/officeart/2005/8/layout/hList7"/>
    <dgm:cxn modelId="{28B4DA68-AF31-4232-BED9-2C71AC3A93BD}" srcId="{44FC7A4D-1B8F-46E5-A52F-7EC232696F7B}" destId="{83ABEE5C-AC05-4224-8A39-4565F35E8C8E}" srcOrd="0" destOrd="0" parTransId="{1BED6A2E-5C6F-42FD-B811-53F94873FCCE}" sibTransId="{D74D4ECE-FB7D-4522-9470-AF56D7FEF883}"/>
    <dgm:cxn modelId="{5F1EC33C-DC8D-48F0-8BFD-307799061610}" type="presOf" srcId="{33BBF4F5-2848-4F47-A7A5-6E323BA99532}" destId="{E33EC9F6-1723-4ECD-AC23-63F98BDD4128}" srcOrd="1" destOrd="2" presId="urn:microsoft.com/office/officeart/2005/8/layout/hList7"/>
    <dgm:cxn modelId="{3E610169-E5A8-4987-A256-656DF18DC047}" type="presOf" srcId="{F09F9786-38D5-4291-8B7E-AF2C01D91307}" destId="{13A17705-C15B-4EED-A853-5109B7E9743B}" srcOrd="0" destOrd="0" presId="urn:microsoft.com/office/officeart/2005/8/layout/hList7"/>
    <dgm:cxn modelId="{DBC3A60B-6CD2-4768-9C8C-6AE44B836BEC}" type="presOf" srcId="{EB0B585F-730F-4F85-8A20-83E5912EB03F}" destId="{A064136D-C1DE-4614-BC5A-0BCA521E19C1}" srcOrd="1" destOrd="0" presId="urn:microsoft.com/office/officeart/2005/8/layout/hList7"/>
    <dgm:cxn modelId="{A35421E1-83EB-42F1-9C04-5D239323A455}" srcId="{44FC7A4D-1B8F-46E5-A52F-7EC232696F7B}" destId="{9BA31085-5057-4F55-99B4-6EA47E415A00}" srcOrd="3" destOrd="0" parTransId="{90949C02-CC38-4F78-9535-0CA55F14DCDA}" sibTransId="{82FA8A48-BCA3-48F7-A9B8-A7301A0C95F9}"/>
    <dgm:cxn modelId="{CEBF74A0-9FB1-42BD-82BB-F4FC582FAD7D}" type="presOf" srcId="{D74D4ECE-FB7D-4522-9470-AF56D7FEF883}" destId="{AF22EA49-1D7A-4DB9-90FE-48A05A8F3233}" srcOrd="0" destOrd="0" presId="urn:microsoft.com/office/officeart/2005/8/layout/hList7"/>
    <dgm:cxn modelId="{4BA02FF0-1BFA-48EF-BAC8-455A4D8411B7}" type="presOf" srcId="{9BA31085-5057-4F55-99B4-6EA47E415A00}" destId="{35AB56F9-5FB0-4A2C-B1D0-2F6056A1D239}" srcOrd="0" destOrd="0" presId="urn:microsoft.com/office/officeart/2005/8/layout/hList7"/>
    <dgm:cxn modelId="{035BA9E6-6409-48D0-B25A-584E75A7A494}" type="presOf" srcId="{B6FD41CC-9981-482D-A004-788B0E26B127}" destId="{1AC3F3E8-1787-4B68-84C4-8F203BD0DC72}" srcOrd="1" destOrd="1" presId="urn:microsoft.com/office/officeart/2005/8/layout/hList7"/>
    <dgm:cxn modelId="{4579E2FB-9F67-4D72-BDB9-A6F69D81BA12}" type="presOf" srcId="{83ABEE5C-AC05-4224-8A39-4565F35E8C8E}" destId="{E33EC9F6-1723-4ECD-AC23-63F98BDD4128}" srcOrd="1" destOrd="0" presId="urn:microsoft.com/office/officeart/2005/8/layout/hList7"/>
    <dgm:cxn modelId="{958E20C9-226B-46BD-8855-7BA1E6E13B8D}" type="presOf" srcId="{AAE5B735-D49C-428B-8EE9-E97CEF08CC18}" destId="{CAD390A2-DD42-4B02-964D-1E3C8FD11DF3}" srcOrd="0" destOrd="0" presId="urn:microsoft.com/office/officeart/2005/8/layout/hList7"/>
    <dgm:cxn modelId="{84C42DB6-1D2F-4B6C-A240-01D5BC4D94E8}" srcId="{9BA31085-5057-4F55-99B4-6EA47E415A00}" destId="{A828B249-D0E4-4D98-B9B8-F09FFE123CC3}" srcOrd="0" destOrd="0" parTransId="{377A2AA8-653B-4ED0-8BA6-384D0D23F4F6}" sibTransId="{09447CCE-CC91-4C13-ACDE-5182ABCDCFBC}"/>
    <dgm:cxn modelId="{1859FDEE-333E-4F05-9D0C-1A29E976EB1D}" srcId="{44FC7A4D-1B8F-46E5-A52F-7EC232696F7B}" destId="{EB0B585F-730F-4F85-8A20-83E5912EB03F}" srcOrd="2" destOrd="0" parTransId="{3E3D7148-40C3-4E6D-92ED-C85B8A63BCDB}" sibTransId="{D139BC87-1E6E-49D4-B313-5C394CF8B23D}"/>
    <dgm:cxn modelId="{1DD0E4AB-E7BD-4A56-AE78-9F64E27B6631}" type="presOf" srcId="{8CCAD4CB-A86D-4062-8391-486CB9B9F101}" destId="{35AB56F9-5FB0-4A2C-B1D0-2F6056A1D239}" srcOrd="0" destOrd="2" presId="urn:microsoft.com/office/officeart/2005/8/layout/hList7"/>
    <dgm:cxn modelId="{245066B1-1DC8-46F7-8255-2996D73B6489}" type="presParOf" srcId="{A1E34F18-399B-4818-B755-B4F49D136DDC}" destId="{41EC4401-F6C3-49C4-926A-D1F08E2AF99B}" srcOrd="0" destOrd="0" presId="urn:microsoft.com/office/officeart/2005/8/layout/hList7"/>
    <dgm:cxn modelId="{B0A03018-BF10-4652-8998-F14D4D53E9AA}" type="presParOf" srcId="{A1E34F18-399B-4818-B755-B4F49D136DDC}" destId="{18EAB8A9-8AEA-4C11-B129-1EC1651CB15F}" srcOrd="1" destOrd="0" presId="urn:microsoft.com/office/officeart/2005/8/layout/hList7"/>
    <dgm:cxn modelId="{20122BDF-F47E-45C2-B604-31009B96B789}" type="presParOf" srcId="{18EAB8A9-8AEA-4C11-B129-1EC1651CB15F}" destId="{CAED71A5-2259-46FF-A6EF-F074805E6A96}" srcOrd="0" destOrd="0" presId="urn:microsoft.com/office/officeart/2005/8/layout/hList7"/>
    <dgm:cxn modelId="{5552EA85-F888-466C-BB59-C28CF2E79340}" type="presParOf" srcId="{CAED71A5-2259-46FF-A6EF-F074805E6A96}" destId="{D4B8F8A3-F083-4D74-88EB-20CC8E799C9C}" srcOrd="0" destOrd="0" presId="urn:microsoft.com/office/officeart/2005/8/layout/hList7"/>
    <dgm:cxn modelId="{9843B0FE-2F6C-433F-A2FC-4D5ED160C17A}" type="presParOf" srcId="{CAED71A5-2259-46FF-A6EF-F074805E6A96}" destId="{E33EC9F6-1723-4ECD-AC23-63F98BDD4128}" srcOrd="1" destOrd="0" presId="urn:microsoft.com/office/officeart/2005/8/layout/hList7"/>
    <dgm:cxn modelId="{85EAF29F-69AC-46DE-B87E-16A10CB6654D}" type="presParOf" srcId="{CAED71A5-2259-46FF-A6EF-F074805E6A96}" destId="{E18DF82D-5090-4072-9AB9-BEEC647E0598}" srcOrd="2" destOrd="0" presId="urn:microsoft.com/office/officeart/2005/8/layout/hList7"/>
    <dgm:cxn modelId="{BFB89545-B21F-4194-AB93-C564BABDCD5A}" type="presParOf" srcId="{CAED71A5-2259-46FF-A6EF-F074805E6A96}" destId="{D0870AFF-88C2-4699-92A2-631353D586FD}" srcOrd="3" destOrd="0" presId="urn:microsoft.com/office/officeart/2005/8/layout/hList7"/>
    <dgm:cxn modelId="{54F72B7E-737A-4D36-8483-B3D3D369B273}" type="presParOf" srcId="{18EAB8A9-8AEA-4C11-B129-1EC1651CB15F}" destId="{AF22EA49-1D7A-4DB9-90FE-48A05A8F3233}" srcOrd="1" destOrd="0" presId="urn:microsoft.com/office/officeart/2005/8/layout/hList7"/>
    <dgm:cxn modelId="{6A9819F0-0D90-4385-B517-C22ED16C9A35}" type="presParOf" srcId="{18EAB8A9-8AEA-4C11-B129-1EC1651CB15F}" destId="{12A1E617-8330-4963-A303-D1F0C2794B42}" srcOrd="2" destOrd="0" presId="urn:microsoft.com/office/officeart/2005/8/layout/hList7"/>
    <dgm:cxn modelId="{73B12A40-F2A6-44C4-9FC3-A811F08ECB45}" type="presParOf" srcId="{12A1E617-8330-4963-A303-D1F0C2794B42}" destId="{13A17705-C15B-4EED-A853-5109B7E9743B}" srcOrd="0" destOrd="0" presId="urn:microsoft.com/office/officeart/2005/8/layout/hList7"/>
    <dgm:cxn modelId="{0B2A37BC-543D-4A2A-8981-785263B4496E}" type="presParOf" srcId="{12A1E617-8330-4963-A303-D1F0C2794B42}" destId="{1AC3F3E8-1787-4B68-84C4-8F203BD0DC72}" srcOrd="1" destOrd="0" presId="urn:microsoft.com/office/officeart/2005/8/layout/hList7"/>
    <dgm:cxn modelId="{F85474EC-716D-42E7-95A2-E40C59175691}" type="presParOf" srcId="{12A1E617-8330-4963-A303-D1F0C2794B42}" destId="{E7721F70-F570-43CC-B8E0-FD3229145531}" srcOrd="2" destOrd="0" presId="urn:microsoft.com/office/officeart/2005/8/layout/hList7"/>
    <dgm:cxn modelId="{96D148D4-09F9-470F-812D-1BFAFE18AC5E}" type="presParOf" srcId="{12A1E617-8330-4963-A303-D1F0C2794B42}" destId="{D477120E-23E9-4635-9DC6-5D621D198D58}" srcOrd="3" destOrd="0" presId="urn:microsoft.com/office/officeart/2005/8/layout/hList7"/>
    <dgm:cxn modelId="{CD86CD4C-F668-425D-BEDD-88AD7169F4EE}" type="presParOf" srcId="{18EAB8A9-8AEA-4C11-B129-1EC1651CB15F}" destId="{CAD390A2-DD42-4B02-964D-1E3C8FD11DF3}" srcOrd="3" destOrd="0" presId="urn:microsoft.com/office/officeart/2005/8/layout/hList7"/>
    <dgm:cxn modelId="{13CFC253-A73C-4277-B2B6-247AC17E6E7F}" type="presParOf" srcId="{18EAB8A9-8AEA-4C11-B129-1EC1651CB15F}" destId="{C563CF78-4B7A-4D47-980D-81D3A002173C}" srcOrd="4" destOrd="0" presId="urn:microsoft.com/office/officeart/2005/8/layout/hList7"/>
    <dgm:cxn modelId="{EEF7F8CA-352D-469C-B2CE-EC18A949FB8C}" type="presParOf" srcId="{C563CF78-4B7A-4D47-980D-81D3A002173C}" destId="{7E329752-3F99-4FEC-BDEA-B84B56F481F4}" srcOrd="0" destOrd="0" presId="urn:microsoft.com/office/officeart/2005/8/layout/hList7"/>
    <dgm:cxn modelId="{B8FA5FCA-B0A4-4767-8FF6-E94746F423D6}" type="presParOf" srcId="{C563CF78-4B7A-4D47-980D-81D3A002173C}" destId="{A064136D-C1DE-4614-BC5A-0BCA521E19C1}" srcOrd="1" destOrd="0" presId="urn:microsoft.com/office/officeart/2005/8/layout/hList7"/>
    <dgm:cxn modelId="{8B3E5B52-B99F-4722-89E4-0EA18E6312E5}" type="presParOf" srcId="{C563CF78-4B7A-4D47-980D-81D3A002173C}" destId="{8BC044B6-6770-4A6D-9B56-8F2D8DAC88A5}" srcOrd="2" destOrd="0" presId="urn:microsoft.com/office/officeart/2005/8/layout/hList7"/>
    <dgm:cxn modelId="{32EE605B-86F9-4339-85C5-6718EB35E276}" type="presParOf" srcId="{C563CF78-4B7A-4D47-980D-81D3A002173C}" destId="{1879025A-C8D3-47A6-8B85-93818B573718}" srcOrd="3" destOrd="0" presId="urn:microsoft.com/office/officeart/2005/8/layout/hList7"/>
    <dgm:cxn modelId="{2F4EB755-DF1B-4360-BDB1-7BF407D0F5A4}" type="presParOf" srcId="{18EAB8A9-8AEA-4C11-B129-1EC1651CB15F}" destId="{8BBB2292-BFEA-4568-A034-42C3BB500877}" srcOrd="5" destOrd="0" presId="urn:microsoft.com/office/officeart/2005/8/layout/hList7"/>
    <dgm:cxn modelId="{489B5A41-F5ED-4373-91CD-3EB9EBF5FFB5}" type="presParOf" srcId="{18EAB8A9-8AEA-4C11-B129-1EC1651CB15F}" destId="{68B3707E-B6BF-4821-80EC-1B1D211825FA}" srcOrd="6" destOrd="0" presId="urn:microsoft.com/office/officeart/2005/8/layout/hList7"/>
    <dgm:cxn modelId="{93ABA084-58BF-4EA2-B8EB-B37304C9DCBA}" type="presParOf" srcId="{68B3707E-B6BF-4821-80EC-1B1D211825FA}" destId="{35AB56F9-5FB0-4A2C-B1D0-2F6056A1D239}" srcOrd="0" destOrd="0" presId="urn:microsoft.com/office/officeart/2005/8/layout/hList7"/>
    <dgm:cxn modelId="{293F12A5-032C-4C61-86C6-C0805BB8D00F}" type="presParOf" srcId="{68B3707E-B6BF-4821-80EC-1B1D211825FA}" destId="{C72B584B-A2DA-496F-9AB3-1FAF42C3056D}" srcOrd="1" destOrd="0" presId="urn:microsoft.com/office/officeart/2005/8/layout/hList7"/>
    <dgm:cxn modelId="{FA79C412-7B60-4914-B109-26ABDA34654C}" type="presParOf" srcId="{68B3707E-B6BF-4821-80EC-1B1D211825FA}" destId="{54446935-3ADD-41B7-A59F-2E4657539382}" srcOrd="2" destOrd="0" presId="urn:microsoft.com/office/officeart/2005/8/layout/hList7"/>
    <dgm:cxn modelId="{2A21A11E-8AFB-480F-96C5-7E4B6152E27A}" type="presParOf" srcId="{68B3707E-B6BF-4821-80EC-1B1D211825FA}" destId="{1B3785E5-7CA9-4578-B4A6-845592437FE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44FC7A4D-1B8F-46E5-A52F-7EC232696F7B}" type="doc">
      <dgm:prSet loTypeId="urn:microsoft.com/office/officeart/2005/8/layout/hList7" loCatId="picture" qsTypeId="urn:microsoft.com/office/officeart/2005/8/quickstyle/simple1" qsCatId="simple" csTypeId="urn:microsoft.com/office/officeart/2005/8/colors/accent2_5" csCatId="accent2" phldr="1"/>
      <dgm:spPr/>
      <dgm:t>
        <a:bodyPr/>
        <a:lstStyle/>
        <a:p>
          <a:endParaRPr lang="en-US"/>
        </a:p>
      </dgm:t>
    </dgm:pt>
    <dgm:pt modelId="{83ABEE5C-AC05-4224-8A39-4565F35E8C8E}">
      <dgm:prSet phldrT="[Text]"/>
      <dgm:spPr/>
      <dgm:t>
        <a:bodyPr/>
        <a:lstStyle/>
        <a:p>
          <a:r>
            <a:rPr lang="en-US" dirty="0" smtClean="0">
              <a:latin typeface="Franklin Gothic Medium Cond" panose="020B0606030402020204" pitchFamily="34" charset="0"/>
            </a:rPr>
            <a:t>Taxation</a:t>
          </a:r>
          <a:endParaRPr lang="en-US" dirty="0">
            <a:latin typeface="Franklin Gothic Medium Cond" panose="020B0606030402020204" pitchFamily="34" charset="0"/>
          </a:endParaRPr>
        </a:p>
      </dgm:t>
    </dgm:pt>
    <dgm:pt modelId="{1BED6A2E-5C6F-42FD-B811-53F94873FCCE}" type="parTrans" cxnId="{28B4DA68-AF31-4232-BED9-2C71AC3A93BD}">
      <dgm:prSet/>
      <dgm:spPr/>
      <dgm:t>
        <a:bodyPr/>
        <a:lstStyle/>
        <a:p>
          <a:endParaRPr lang="en-US"/>
        </a:p>
      </dgm:t>
    </dgm:pt>
    <dgm:pt modelId="{D74D4ECE-FB7D-4522-9470-AF56D7FEF883}" type="sibTrans" cxnId="{28B4DA68-AF31-4232-BED9-2C71AC3A93BD}">
      <dgm:prSet/>
      <dgm:spPr/>
      <dgm:t>
        <a:bodyPr/>
        <a:lstStyle/>
        <a:p>
          <a:endParaRPr lang="en-US"/>
        </a:p>
      </dgm:t>
    </dgm:pt>
    <dgm:pt modelId="{66874E69-D1D8-4DB4-AA44-22BFB35D3FC5}">
      <dgm:prSet phldrT="[Text]"/>
      <dgm:spPr/>
      <dgm:t>
        <a:bodyPr/>
        <a:lstStyle/>
        <a:p>
          <a:r>
            <a:rPr lang="en-US" dirty="0" smtClean="0">
              <a:latin typeface="Franklin Gothic Medium Cond" panose="020B0606030402020204" pitchFamily="34" charset="0"/>
            </a:rPr>
            <a:t>Budget 2015</a:t>
          </a:r>
          <a:endParaRPr lang="en-US" dirty="0">
            <a:latin typeface="Franklin Gothic Medium Cond" panose="020B0606030402020204" pitchFamily="34" charset="0"/>
          </a:endParaRPr>
        </a:p>
      </dgm:t>
    </dgm:pt>
    <dgm:pt modelId="{4BD4275D-0819-461E-A0E2-F7A8A2855B6A}" type="parTrans" cxnId="{8456E877-81BE-4AE1-9874-F9796C7CA846}">
      <dgm:prSet/>
      <dgm:spPr/>
      <dgm:t>
        <a:bodyPr/>
        <a:lstStyle/>
        <a:p>
          <a:endParaRPr lang="en-US"/>
        </a:p>
      </dgm:t>
    </dgm:pt>
    <dgm:pt modelId="{72B71B70-E19A-40D6-A4F3-7EC0F50E20EF}" type="sibTrans" cxnId="{8456E877-81BE-4AE1-9874-F9796C7CA846}">
      <dgm:prSet/>
      <dgm:spPr/>
      <dgm:t>
        <a:bodyPr/>
        <a:lstStyle/>
        <a:p>
          <a:endParaRPr lang="en-US"/>
        </a:p>
      </dgm:t>
    </dgm:pt>
    <dgm:pt modelId="{F09F9786-38D5-4291-8B7E-AF2C01D91307}">
      <dgm:prSet phldrT="[Text]"/>
      <dgm:spPr/>
      <dgm:t>
        <a:bodyPr/>
        <a:lstStyle/>
        <a:p>
          <a:r>
            <a:rPr lang="en-US" dirty="0" smtClean="0">
              <a:latin typeface="Franklin Gothic Medium Cond" panose="020B0606030402020204" pitchFamily="34" charset="0"/>
            </a:rPr>
            <a:t>NAPCCC</a:t>
          </a:r>
          <a:endParaRPr lang="en-US" dirty="0">
            <a:latin typeface="Franklin Gothic Medium Cond" panose="020B0606030402020204" pitchFamily="34" charset="0"/>
          </a:endParaRPr>
        </a:p>
      </dgm:t>
    </dgm:pt>
    <dgm:pt modelId="{27B003BF-402E-4D3F-AE00-828C7B1FB9FE}" type="parTrans" cxnId="{117D7D17-1735-483F-84BA-AEDB3EB8634D}">
      <dgm:prSet/>
      <dgm:spPr/>
      <dgm:t>
        <a:bodyPr/>
        <a:lstStyle/>
        <a:p>
          <a:endParaRPr lang="en-US"/>
        </a:p>
      </dgm:t>
    </dgm:pt>
    <dgm:pt modelId="{AAE5B735-D49C-428B-8EE9-E97CEF08CC18}" type="sibTrans" cxnId="{117D7D17-1735-483F-84BA-AEDB3EB8634D}">
      <dgm:prSet/>
      <dgm:spPr/>
      <dgm:t>
        <a:bodyPr/>
        <a:lstStyle/>
        <a:p>
          <a:endParaRPr lang="en-US"/>
        </a:p>
      </dgm:t>
    </dgm:pt>
    <dgm:pt modelId="{B6FD41CC-9981-482D-A004-788B0E26B127}">
      <dgm:prSet phldrT="[Text]"/>
      <dgm:spPr/>
      <dgm:t>
        <a:bodyPr/>
        <a:lstStyle/>
        <a:p>
          <a:r>
            <a:rPr lang="en-US" dirty="0" smtClean="0">
              <a:latin typeface="Franklin Gothic Medium Cond" panose="020B0606030402020204" pitchFamily="34" charset="0"/>
            </a:rPr>
            <a:t>Nehru</a:t>
          </a:r>
          <a:endParaRPr lang="en-US" dirty="0">
            <a:latin typeface="Franklin Gothic Medium Cond" panose="020B0606030402020204" pitchFamily="34" charset="0"/>
          </a:endParaRPr>
        </a:p>
      </dgm:t>
    </dgm:pt>
    <dgm:pt modelId="{C6AC0BEC-123B-4758-8A6D-B9E290499654}" type="parTrans" cxnId="{525F23DC-8B1C-427F-98BA-9DEE16D3D7DD}">
      <dgm:prSet/>
      <dgm:spPr/>
      <dgm:t>
        <a:bodyPr/>
        <a:lstStyle/>
        <a:p>
          <a:endParaRPr lang="en-US"/>
        </a:p>
      </dgm:t>
    </dgm:pt>
    <dgm:pt modelId="{247169FA-F732-4ADD-B4CD-F50CA2BA5E84}" type="sibTrans" cxnId="{525F23DC-8B1C-427F-98BA-9DEE16D3D7DD}">
      <dgm:prSet/>
      <dgm:spPr/>
      <dgm:t>
        <a:bodyPr/>
        <a:lstStyle/>
        <a:p>
          <a:endParaRPr lang="en-US"/>
        </a:p>
      </dgm:t>
    </dgm:pt>
    <dgm:pt modelId="{EB0B585F-730F-4F85-8A20-83E5912EB03F}">
      <dgm:prSet phldrT="[Text]"/>
      <dgm:spPr/>
      <dgm:t>
        <a:bodyPr/>
        <a:lstStyle/>
        <a:p>
          <a:r>
            <a:rPr lang="en-US" dirty="0" smtClean="0">
              <a:latin typeface="Franklin Gothic Medium Cond" panose="020B0606030402020204" pitchFamily="34" charset="0"/>
            </a:rPr>
            <a:t>Funds</a:t>
          </a:r>
          <a:endParaRPr lang="en-US" dirty="0">
            <a:latin typeface="Franklin Gothic Medium Cond" panose="020B0606030402020204" pitchFamily="34" charset="0"/>
          </a:endParaRPr>
        </a:p>
      </dgm:t>
    </dgm:pt>
    <dgm:pt modelId="{3E3D7148-40C3-4E6D-92ED-C85B8A63BCDB}" type="parTrans" cxnId="{1859FDEE-333E-4F05-9D0C-1A29E976EB1D}">
      <dgm:prSet/>
      <dgm:spPr/>
      <dgm:t>
        <a:bodyPr/>
        <a:lstStyle/>
        <a:p>
          <a:endParaRPr lang="en-US"/>
        </a:p>
      </dgm:t>
    </dgm:pt>
    <dgm:pt modelId="{D139BC87-1E6E-49D4-B313-5C394CF8B23D}" type="sibTrans" cxnId="{1859FDEE-333E-4F05-9D0C-1A29E976EB1D}">
      <dgm:prSet/>
      <dgm:spPr/>
      <dgm:t>
        <a:bodyPr/>
        <a:lstStyle/>
        <a:p>
          <a:endParaRPr lang="en-US"/>
        </a:p>
      </dgm:t>
    </dgm:pt>
    <dgm:pt modelId="{69832213-2A25-4B6A-B6C5-8EFADDE7C2B5}">
      <dgm:prSet phldrT="[Text]"/>
      <dgm:spPr/>
      <dgm:t>
        <a:bodyPr/>
        <a:lstStyle/>
        <a:p>
          <a:r>
            <a:rPr lang="en-US" dirty="0" smtClean="0">
              <a:latin typeface="Franklin Gothic Medium Cond" panose="020B0606030402020204" pitchFamily="34" charset="0"/>
            </a:rPr>
            <a:t>New funds</a:t>
          </a:r>
          <a:endParaRPr lang="en-US" dirty="0">
            <a:latin typeface="Franklin Gothic Medium Cond" panose="020B0606030402020204" pitchFamily="34" charset="0"/>
          </a:endParaRPr>
        </a:p>
      </dgm:t>
    </dgm:pt>
    <dgm:pt modelId="{87E0B318-4B6F-447A-A19A-5927D29FB6FD}" type="parTrans" cxnId="{9F3E2200-0281-460F-ABF5-2E02DF63A652}">
      <dgm:prSet/>
      <dgm:spPr/>
      <dgm:t>
        <a:bodyPr/>
        <a:lstStyle/>
        <a:p>
          <a:endParaRPr lang="en-US"/>
        </a:p>
      </dgm:t>
    </dgm:pt>
    <dgm:pt modelId="{99C227F2-887B-4E9B-A842-C18317A04356}" type="sibTrans" cxnId="{9F3E2200-0281-460F-ABF5-2E02DF63A652}">
      <dgm:prSet/>
      <dgm:spPr/>
      <dgm:t>
        <a:bodyPr/>
        <a:lstStyle/>
        <a:p>
          <a:endParaRPr lang="en-US"/>
        </a:p>
      </dgm:t>
    </dgm:pt>
    <dgm:pt modelId="{33BBF4F5-2848-4F47-A7A5-6E323BA99532}">
      <dgm:prSet phldrT="[Text]"/>
      <dgm:spPr/>
      <dgm:t>
        <a:bodyPr/>
        <a:lstStyle/>
        <a:p>
          <a:r>
            <a:rPr lang="en-US" smtClean="0">
              <a:latin typeface="Franklin Gothic Medium Cond" panose="020B0606030402020204" pitchFamily="34" charset="0"/>
            </a:rPr>
            <a:t>Coal </a:t>
          </a:r>
          <a:r>
            <a:rPr lang="en-US" dirty="0" err="1" smtClean="0">
              <a:latin typeface="Franklin Gothic Medium Cond" panose="020B0606030402020204" pitchFamily="34" charset="0"/>
            </a:rPr>
            <a:t>Cess</a:t>
          </a:r>
          <a:endParaRPr lang="en-US" dirty="0">
            <a:latin typeface="Franklin Gothic Medium Cond" panose="020B0606030402020204" pitchFamily="34" charset="0"/>
          </a:endParaRPr>
        </a:p>
      </dgm:t>
    </dgm:pt>
    <dgm:pt modelId="{F2651EEF-9C3A-46B8-A884-81C9C60BE048}" type="parTrans" cxnId="{1067B74B-2F32-445E-8609-5F5C4697144A}">
      <dgm:prSet/>
      <dgm:spPr/>
      <dgm:t>
        <a:bodyPr/>
        <a:lstStyle/>
        <a:p>
          <a:endParaRPr lang="en-US"/>
        </a:p>
      </dgm:t>
    </dgm:pt>
    <dgm:pt modelId="{C759FC39-8236-43E2-9D37-1F74BFED68C1}" type="sibTrans" cxnId="{1067B74B-2F32-445E-8609-5F5C4697144A}">
      <dgm:prSet/>
      <dgm:spPr/>
      <dgm:t>
        <a:bodyPr/>
        <a:lstStyle/>
        <a:p>
          <a:endParaRPr lang="en-US"/>
        </a:p>
      </dgm:t>
    </dgm:pt>
    <dgm:pt modelId="{834D998E-9972-4AC6-8F59-9E41CFD4E423}">
      <dgm:prSet phldrT="[Text]"/>
      <dgm:spPr/>
      <dgm:t>
        <a:bodyPr/>
        <a:lstStyle/>
        <a:p>
          <a:r>
            <a:rPr lang="en-US" smtClean="0">
              <a:latin typeface="Franklin Gothic Medium Cond" panose="020B0606030402020204" pitchFamily="34" charset="0"/>
            </a:rPr>
            <a:t>PAT</a:t>
          </a:r>
          <a:endParaRPr lang="en-US" dirty="0">
            <a:latin typeface="Franklin Gothic Medium Cond" panose="020B0606030402020204" pitchFamily="34" charset="0"/>
          </a:endParaRPr>
        </a:p>
      </dgm:t>
    </dgm:pt>
    <dgm:pt modelId="{5913B6A1-2E36-448B-B56D-37F2F99D6FAD}" type="parTrans" cxnId="{D0885943-5BD9-4FBD-A5BE-1F6979972290}">
      <dgm:prSet/>
      <dgm:spPr/>
      <dgm:t>
        <a:bodyPr/>
        <a:lstStyle/>
        <a:p>
          <a:endParaRPr lang="en-US"/>
        </a:p>
      </dgm:t>
    </dgm:pt>
    <dgm:pt modelId="{2F3938E4-7357-4401-BE69-D835E3518AB3}" type="sibTrans" cxnId="{D0885943-5BD9-4FBD-A5BE-1F6979972290}">
      <dgm:prSet/>
      <dgm:spPr/>
      <dgm:t>
        <a:bodyPr/>
        <a:lstStyle/>
        <a:p>
          <a:endParaRPr lang="en-US"/>
        </a:p>
      </dgm:t>
    </dgm:pt>
    <dgm:pt modelId="{9BA31085-5057-4F55-99B4-6EA47E415A00}">
      <dgm:prSet phldrT="[Text]"/>
      <dgm:spPr/>
      <dgm:t>
        <a:bodyPr/>
        <a:lstStyle/>
        <a:p>
          <a:r>
            <a:rPr lang="en-US" dirty="0" smtClean="0">
              <a:latin typeface="Franklin Gothic Medium Cond" panose="020B0606030402020204" pitchFamily="34" charset="0"/>
            </a:rPr>
            <a:t>Misc.</a:t>
          </a:r>
          <a:endParaRPr lang="en-US" dirty="0">
            <a:latin typeface="Franklin Gothic Medium Cond" panose="020B0606030402020204" pitchFamily="34" charset="0"/>
          </a:endParaRPr>
        </a:p>
      </dgm:t>
    </dgm:pt>
    <dgm:pt modelId="{90949C02-CC38-4F78-9535-0CA55F14DCDA}" type="parTrans" cxnId="{A35421E1-83EB-42F1-9C04-5D239323A455}">
      <dgm:prSet/>
      <dgm:spPr/>
      <dgm:t>
        <a:bodyPr/>
        <a:lstStyle/>
        <a:p>
          <a:endParaRPr lang="en-US"/>
        </a:p>
      </dgm:t>
    </dgm:pt>
    <dgm:pt modelId="{82FA8A48-BCA3-48F7-A9B8-A7301A0C95F9}" type="sibTrans" cxnId="{A35421E1-83EB-42F1-9C04-5D239323A455}">
      <dgm:prSet/>
      <dgm:spPr/>
      <dgm:t>
        <a:bodyPr/>
        <a:lstStyle/>
        <a:p>
          <a:endParaRPr lang="en-US"/>
        </a:p>
      </dgm:t>
    </dgm:pt>
    <dgm:pt modelId="{8CCAD4CB-A86D-4062-8391-486CB9B9F101}">
      <dgm:prSet phldrT="[Text]"/>
      <dgm:spPr/>
      <dgm:t>
        <a:bodyPr/>
        <a:lstStyle/>
        <a:p>
          <a:r>
            <a:rPr lang="en-US" dirty="0" smtClean="0">
              <a:latin typeface="Franklin Gothic Medium Cond" panose="020B0606030402020204" pitchFamily="34" charset="0"/>
            </a:rPr>
            <a:t>CAMPA</a:t>
          </a:r>
          <a:endParaRPr lang="en-US" dirty="0">
            <a:latin typeface="Franklin Gothic Medium Cond" panose="020B0606030402020204" pitchFamily="34" charset="0"/>
          </a:endParaRPr>
        </a:p>
      </dgm:t>
    </dgm:pt>
    <dgm:pt modelId="{8D49D723-E62E-4E29-BB92-8E06F11A5EAC}" type="parTrans" cxnId="{D3060CBA-0FA1-4598-9E36-8D70E58728E9}">
      <dgm:prSet/>
      <dgm:spPr/>
      <dgm:t>
        <a:bodyPr/>
        <a:lstStyle/>
        <a:p>
          <a:endParaRPr lang="en-US"/>
        </a:p>
      </dgm:t>
    </dgm:pt>
    <dgm:pt modelId="{8A4A27B2-D3D4-4344-B361-A9B71DFE9C8C}" type="sibTrans" cxnId="{D3060CBA-0FA1-4598-9E36-8D70E58728E9}">
      <dgm:prSet/>
      <dgm:spPr/>
      <dgm:t>
        <a:bodyPr/>
        <a:lstStyle/>
        <a:p>
          <a:endParaRPr lang="en-US"/>
        </a:p>
      </dgm:t>
    </dgm:pt>
    <dgm:pt modelId="{A828B249-D0E4-4D98-B9B8-F09FFE123CC3}">
      <dgm:prSet phldrT="[Text]"/>
      <dgm:spPr/>
      <dgm:t>
        <a:bodyPr/>
        <a:lstStyle/>
        <a:p>
          <a:r>
            <a:rPr lang="en-US" dirty="0" smtClean="0">
              <a:latin typeface="Franklin Gothic Medium Cond" panose="020B0606030402020204" pitchFamily="34" charset="0"/>
            </a:rPr>
            <a:t>PSL</a:t>
          </a:r>
          <a:endParaRPr lang="en-US" dirty="0">
            <a:latin typeface="Franklin Gothic Medium Cond" panose="020B0606030402020204" pitchFamily="34" charset="0"/>
          </a:endParaRPr>
        </a:p>
      </dgm:t>
    </dgm:pt>
    <dgm:pt modelId="{377A2AA8-653B-4ED0-8BA6-384D0D23F4F6}" type="parTrans" cxnId="{84C42DB6-1D2F-4B6C-A240-01D5BC4D94E8}">
      <dgm:prSet/>
      <dgm:spPr/>
      <dgm:t>
        <a:bodyPr/>
        <a:lstStyle/>
        <a:p>
          <a:endParaRPr lang="en-US"/>
        </a:p>
      </dgm:t>
    </dgm:pt>
    <dgm:pt modelId="{09447CCE-CC91-4C13-ACDE-5182ABCDCFBC}" type="sibTrans" cxnId="{84C42DB6-1D2F-4B6C-A240-01D5BC4D94E8}">
      <dgm:prSet/>
      <dgm:spPr/>
      <dgm:t>
        <a:bodyPr/>
        <a:lstStyle/>
        <a:p>
          <a:endParaRPr lang="en-US"/>
        </a:p>
      </dgm:t>
    </dgm:pt>
    <dgm:pt modelId="{A1E34F18-399B-4818-B755-B4F49D136DDC}" type="pres">
      <dgm:prSet presAssocID="{44FC7A4D-1B8F-46E5-A52F-7EC232696F7B}" presName="Name0" presStyleCnt="0">
        <dgm:presLayoutVars>
          <dgm:dir/>
          <dgm:resizeHandles val="exact"/>
        </dgm:presLayoutVars>
      </dgm:prSet>
      <dgm:spPr/>
      <dgm:t>
        <a:bodyPr/>
        <a:lstStyle/>
        <a:p>
          <a:endParaRPr lang="en-US"/>
        </a:p>
      </dgm:t>
    </dgm:pt>
    <dgm:pt modelId="{41EC4401-F6C3-49C4-926A-D1F08E2AF99B}" type="pres">
      <dgm:prSet presAssocID="{44FC7A4D-1B8F-46E5-A52F-7EC232696F7B}" presName="fgShape" presStyleLbl="fgShp" presStyleIdx="0" presStyleCnt="1"/>
      <dgm:spPr/>
    </dgm:pt>
    <dgm:pt modelId="{18EAB8A9-8AEA-4C11-B129-1EC1651CB15F}" type="pres">
      <dgm:prSet presAssocID="{44FC7A4D-1B8F-46E5-A52F-7EC232696F7B}" presName="linComp" presStyleCnt="0"/>
      <dgm:spPr/>
    </dgm:pt>
    <dgm:pt modelId="{CAED71A5-2259-46FF-A6EF-F074805E6A96}" type="pres">
      <dgm:prSet presAssocID="{83ABEE5C-AC05-4224-8A39-4565F35E8C8E}" presName="compNode" presStyleCnt="0"/>
      <dgm:spPr/>
    </dgm:pt>
    <dgm:pt modelId="{D4B8F8A3-F083-4D74-88EB-20CC8E799C9C}" type="pres">
      <dgm:prSet presAssocID="{83ABEE5C-AC05-4224-8A39-4565F35E8C8E}" presName="bkgdShape" presStyleLbl="node1" presStyleIdx="0" presStyleCnt="4"/>
      <dgm:spPr/>
      <dgm:t>
        <a:bodyPr/>
        <a:lstStyle/>
        <a:p>
          <a:endParaRPr lang="en-US"/>
        </a:p>
      </dgm:t>
    </dgm:pt>
    <dgm:pt modelId="{E33EC9F6-1723-4ECD-AC23-63F98BDD4128}" type="pres">
      <dgm:prSet presAssocID="{83ABEE5C-AC05-4224-8A39-4565F35E8C8E}" presName="nodeTx" presStyleLbl="node1" presStyleIdx="0" presStyleCnt="4">
        <dgm:presLayoutVars>
          <dgm:bulletEnabled val="1"/>
        </dgm:presLayoutVars>
      </dgm:prSet>
      <dgm:spPr/>
      <dgm:t>
        <a:bodyPr/>
        <a:lstStyle/>
        <a:p>
          <a:endParaRPr lang="en-US"/>
        </a:p>
      </dgm:t>
    </dgm:pt>
    <dgm:pt modelId="{E18DF82D-5090-4072-9AB9-BEEC647E0598}" type="pres">
      <dgm:prSet presAssocID="{83ABEE5C-AC05-4224-8A39-4565F35E8C8E}" presName="invisiNode" presStyleLbl="node1" presStyleIdx="0" presStyleCnt="4"/>
      <dgm:spPr/>
    </dgm:pt>
    <dgm:pt modelId="{D0870AFF-88C2-4699-92A2-631353D586FD}" type="pres">
      <dgm:prSet presAssocID="{83ABEE5C-AC05-4224-8A39-4565F35E8C8E}" presName="imagNode" presStyleLbl="fgImgPlace1" presStyleIdx="0" presStyleCnt="4"/>
      <dgm:spPr>
        <a:blipFill rotWithShape="1">
          <a:blip xmlns:r="http://schemas.openxmlformats.org/officeDocument/2006/relationships" r:embed="rId1"/>
          <a:stretch>
            <a:fillRect/>
          </a:stretch>
        </a:blipFill>
      </dgm:spPr>
    </dgm:pt>
    <dgm:pt modelId="{AF22EA49-1D7A-4DB9-90FE-48A05A8F3233}" type="pres">
      <dgm:prSet presAssocID="{D74D4ECE-FB7D-4522-9470-AF56D7FEF883}" presName="sibTrans" presStyleLbl="sibTrans2D1" presStyleIdx="0" presStyleCnt="0"/>
      <dgm:spPr/>
      <dgm:t>
        <a:bodyPr/>
        <a:lstStyle/>
        <a:p>
          <a:endParaRPr lang="en-US"/>
        </a:p>
      </dgm:t>
    </dgm:pt>
    <dgm:pt modelId="{12A1E617-8330-4963-A303-D1F0C2794B42}" type="pres">
      <dgm:prSet presAssocID="{F09F9786-38D5-4291-8B7E-AF2C01D91307}" presName="compNode" presStyleCnt="0"/>
      <dgm:spPr/>
    </dgm:pt>
    <dgm:pt modelId="{13A17705-C15B-4EED-A853-5109B7E9743B}" type="pres">
      <dgm:prSet presAssocID="{F09F9786-38D5-4291-8B7E-AF2C01D91307}" presName="bkgdShape" presStyleLbl="node1" presStyleIdx="1" presStyleCnt="4"/>
      <dgm:spPr/>
      <dgm:t>
        <a:bodyPr/>
        <a:lstStyle/>
        <a:p>
          <a:endParaRPr lang="en-US"/>
        </a:p>
      </dgm:t>
    </dgm:pt>
    <dgm:pt modelId="{1AC3F3E8-1787-4B68-84C4-8F203BD0DC72}" type="pres">
      <dgm:prSet presAssocID="{F09F9786-38D5-4291-8B7E-AF2C01D91307}" presName="nodeTx" presStyleLbl="node1" presStyleIdx="1" presStyleCnt="4">
        <dgm:presLayoutVars>
          <dgm:bulletEnabled val="1"/>
        </dgm:presLayoutVars>
      </dgm:prSet>
      <dgm:spPr/>
      <dgm:t>
        <a:bodyPr/>
        <a:lstStyle/>
        <a:p>
          <a:endParaRPr lang="en-US"/>
        </a:p>
      </dgm:t>
    </dgm:pt>
    <dgm:pt modelId="{E7721F70-F570-43CC-B8E0-FD3229145531}" type="pres">
      <dgm:prSet presAssocID="{F09F9786-38D5-4291-8B7E-AF2C01D91307}" presName="invisiNode" presStyleLbl="node1" presStyleIdx="1" presStyleCnt="4"/>
      <dgm:spPr/>
    </dgm:pt>
    <dgm:pt modelId="{D477120E-23E9-4635-9DC6-5D621D198D58}" type="pres">
      <dgm:prSet presAssocID="{F09F9786-38D5-4291-8B7E-AF2C01D91307}" presName="imagNode"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CAD390A2-DD42-4B02-964D-1E3C8FD11DF3}" type="pres">
      <dgm:prSet presAssocID="{AAE5B735-D49C-428B-8EE9-E97CEF08CC18}" presName="sibTrans" presStyleLbl="sibTrans2D1" presStyleIdx="0" presStyleCnt="0"/>
      <dgm:spPr/>
      <dgm:t>
        <a:bodyPr/>
        <a:lstStyle/>
        <a:p>
          <a:endParaRPr lang="en-US"/>
        </a:p>
      </dgm:t>
    </dgm:pt>
    <dgm:pt modelId="{C563CF78-4B7A-4D47-980D-81D3A002173C}" type="pres">
      <dgm:prSet presAssocID="{EB0B585F-730F-4F85-8A20-83E5912EB03F}" presName="compNode" presStyleCnt="0"/>
      <dgm:spPr/>
    </dgm:pt>
    <dgm:pt modelId="{7E329752-3F99-4FEC-BDEA-B84B56F481F4}" type="pres">
      <dgm:prSet presAssocID="{EB0B585F-730F-4F85-8A20-83E5912EB03F}" presName="bkgdShape" presStyleLbl="node1" presStyleIdx="2" presStyleCnt="4"/>
      <dgm:spPr/>
      <dgm:t>
        <a:bodyPr/>
        <a:lstStyle/>
        <a:p>
          <a:endParaRPr lang="en-US"/>
        </a:p>
      </dgm:t>
    </dgm:pt>
    <dgm:pt modelId="{A064136D-C1DE-4614-BC5A-0BCA521E19C1}" type="pres">
      <dgm:prSet presAssocID="{EB0B585F-730F-4F85-8A20-83E5912EB03F}" presName="nodeTx" presStyleLbl="node1" presStyleIdx="2" presStyleCnt="4">
        <dgm:presLayoutVars>
          <dgm:bulletEnabled val="1"/>
        </dgm:presLayoutVars>
      </dgm:prSet>
      <dgm:spPr/>
      <dgm:t>
        <a:bodyPr/>
        <a:lstStyle/>
        <a:p>
          <a:endParaRPr lang="en-US"/>
        </a:p>
      </dgm:t>
    </dgm:pt>
    <dgm:pt modelId="{8BC044B6-6770-4A6D-9B56-8F2D8DAC88A5}" type="pres">
      <dgm:prSet presAssocID="{EB0B585F-730F-4F85-8A20-83E5912EB03F}" presName="invisiNode" presStyleLbl="node1" presStyleIdx="2" presStyleCnt="4"/>
      <dgm:spPr/>
    </dgm:pt>
    <dgm:pt modelId="{1879025A-C8D3-47A6-8B85-93818B573718}" type="pres">
      <dgm:prSet presAssocID="{EB0B585F-730F-4F85-8A20-83E5912EB03F}" presName="imagNode" presStyleLbl="fgImgPlace1" presStyleIdx="2" presStyleCnt="4"/>
      <dgm:spPr>
        <a:blipFill rotWithShape="1">
          <a:blip xmlns:r="http://schemas.openxmlformats.org/officeDocument/2006/relationships" r:embed="rId3"/>
          <a:stretch>
            <a:fillRect/>
          </a:stretch>
        </a:blipFill>
      </dgm:spPr>
    </dgm:pt>
    <dgm:pt modelId="{8BBB2292-BFEA-4568-A034-42C3BB500877}" type="pres">
      <dgm:prSet presAssocID="{D139BC87-1E6E-49D4-B313-5C394CF8B23D}" presName="sibTrans" presStyleLbl="sibTrans2D1" presStyleIdx="0" presStyleCnt="0"/>
      <dgm:spPr/>
      <dgm:t>
        <a:bodyPr/>
        <a:lstStyle/>
        <a:p>
          <a:endParaRPr lang="en-US"/>
        </a:p>
      </dgm:t>
    </dgm:pt>
    <dgm:pt modelId="{68B3707E-B6BF-4821-80EC-1B1D211825FA}" type="pres">
      <dgm:prSet presAssocID="{9BA31085-5057-4F55-99B4-6EA47E415A00}" presName="compNode" presStyleCnt="0"/>
      <dgm:spPr/>
    </dgm:pt>
    <dgm:pt modelId="{35AB56F9-5FB0-4A2C-B1D0-2F6056A1D239}" type="pres">
      <dgm:prSet presAssocID="{9BA31085-5057-4F55-99B4-6EA47E415A00}" presName="bkgdShape" presStyleLbl="node1" presStyleIdx="3" presStyleCnt="4"/>
      <dgm:spPr/>
      <dgm:t>
        <a:bodyPr/>
        <a:lstStyle/>
        <a:p>
          <a:endParaRPr lang="en-US"/>
        </a:p>
      </dgm:t>
    </dgm:pt>
    <dgm:pt modelId="{C72B584B-A2DA-496F-9AB3-1FAF42C3056D}" type="pres">
      <dgm:prSet presAssocID="{9BA31085-5057-4F55-99B4-6EA47E415A00}" presName="nodeTx" presStyleLbl="node1" presStyleIdx="3" presStyleCnt="4">
        <dgm:presLayoutVars>
          <dgm:bulletEnabled val="1"/>
        </dgm:presLayoutVars>
      </dgm:prSet>
      <dgm:spPr/>
      <dgm:t>
        <a:bodyPr/>
        <a:lstStyle/>
        <a:p>
          <a:endParaRPr lang="en-US"/>
        </a:p>
      </dgm:t>
    </dgm:pt>
    <dgm:pt modelId="{54446935-3ADD-41B7-A59F-2E4657539382}" type="pres">
      <dgm:prSet presAssocID="{9BA31085-5057-4F55-99B4-6EA47E415A00}" presName="invisiNode" presStyleLbl="node1" presStyleIdx="3" presStyleCnt="4"/>
      <dgm:spPr/>
    </dgm:pt>
    <dgm:pt modelId="{1B3785E5-7CA9-4578-B4A6-845592437FED}" type="pres">
      <dgm:prSet presAssocID="{9BA31085-5057-4F55-99B4-6EA47E415A00}" presName="imagNode" presStyleLbl="fgImgPlace1" presStyleIdx="3" presStyleCnt="4" custScaleX="119056"/>
      <dgm:spPr>
        <a:blipFill rotWithShape="1">
          <a:blip xmlns:r="http://schemas.openxmlformats.org/officeDocument/2006/relationships" r:embed="rId4"/>
          <a:stretch>
            <a:fillRect/>
          </a:stretch>
        </a:blipFill>
      </dgm:spPr>
    </dgm:pt>
  </dgm:ptLst>
  <dgm:cxnLst>
    <dgm:cxn modelId="{9F3E2200-0281-460F-ABF5-2E02DF63A652}" srcId="{EB0B585F-730F-4F85-8A20-83E5912EB03F}" destId="{69832213-2A25-4B6A-B6C5-8EFADDE7C2B5}" srcOrd="0" destOrd="0" parTransId="{87E0B318-4B6F-447A-A19A-5927D29FB6FD}" sibTransId="{99C227F2-887B-4E9B-A842-C18317A04356}"/>
    <dgm:cxn modelId="{B48474A0-B456-47F8-B636-946D9FF89BD3}" type="presOf" srcId="{9BA31085-5057-4F55-99B4-6EA47E415A00}" destId="{C72B584B-A2DA-496F-9AB3-1FAF42C3056D}" srcOrd="1" destOrd="0" presId="urn:microsoft.com/office/officeart/2005/8/layout/hList7"/>
    <dgm:cxn modelId="{37B92661-0660-4971-AF81-695A38CE0484}" type="presOf" srcId="{9BA31085-5057-4F55-99B4-6EA47E415A00}" destId="{35AB56F9-5FB0-4A2C-B1D0-2F6056A1D239}" srcOrd="0" destOrd="0" presId="urn:microsoft.com/office/officeart/2005/8/layout/hList7"/>
    <dgm:cxn modelId="{480BEA51-F729-4783-BA57-D758B55E0C4B}" type="presOf" srcId="{66874E69-D1D8-4DB4-AA44-22BFB35D3FC5}" destId="{E33EC9F6-1723-4ECD-AC23-63F98BDD4128}" srcOrd="1" destOrd="1" presId="urn:microsoft.com/office/officeart/2005/8/layout/hList7"/>
    <dgm:cxn modelId="{4F7334A2-A34B-4CC1-8CEF-01DE6FD28470}" type="presOf" srcId="{A828B249-D0E4-4D98-B9B8-F09FFE123CC3}" destId="{C72B584B-A2DA-496F-9AB3-1FAF42C3056D}" srcOrd="1" destOrd="1" presId="urn:microsoft.com/office/officeart/2005/8/layout/hList7"/>
    <dgm:cxn modelId="{117D7D17-1735-483F-84BA-AEDB3EB8634D}" srcId="{44FC7A4D-1B8F-46E5-A52F-7EC232696F7B}" destId="{F09F9786-38D5-4291-8B7E-AF2C01D91307}" srcOrd="1" destOrd="0" parTransId="{27B003BF-402E-4D3F-AE00-828C7B1FB9FE}" sibTransId="{AAE5B735-D49C-428B-8EE9-E97CEF08CC18}"/>
    <dgm:cxn modelId="{0D60094E-556C-4DD7-BBB4-A5EDCECDBB5E}" type="presOf" srcId="{D139BC87-1E6E-49D4-B313-5C394CF8B23D}" destId="{8BBB2292-BFEA-4568-A034-42C3BB500877}" srcOrd="0" destOrd="0" presId="urn:microsoft.com/office/officeart/2005/8/layout/hList7"/>
    <dgm:cxn modelId="{525F23DC-8B1C-427F-98BA-9DEE16D3D7DD}" srcId="{F09F9786-38D5-4291-8B7E-AF2C01D91307}" destId="{B6FD41CC-9981-482D-A004-788B0E26B127}" srcOrd="0" destOrd="0" parTransId="{C6AC0BEC-123B-4758-8A6D-B9E290499654}" sibTransId="{247169FA-F732-4ADD-B4CD-F50CA2BA5E84}"/>
    <dgm:cxn modelId="{1067B74B-2F32-445E-8609-5F5C4697144A}" srcId="{83ABEE5C-AC05-4224-8A39-4565F35E8C8E}" destId="{33BBF4F5-2848-4F47-A7A5-6E323BA99532}" srcOrd="1" destOrd="0" parTransId="{F2651EEF-9C3A-46B8-A884-81C9C60BE048}" sibTransId="{C759FC39-8236-43E2-9D37-1F74BFED68C1}"/>
    <dgm:cxn modelId="{F45887B4-4F80-4963-AF60-E424BD127226}" type="presOf" srcId="{EB0B585F-730F-4F85-8A20-83E5912EB03F}" destId="{A064136D-C1DE-4614-BC5A-0BCA521E19C1}" srcOrd="1" destOrd="0" presId="urn:microsoft.com/office/officeart/2005/8/layout/hList7"/>
    <dgm:cxn modelId="{5881A098-8D5F-4C5B-98EB-A46FB891DAD3}" type="presOf" srcId="{83ABEE5C-AC05-4224-8A39-4565F35E8C8E}" destId="{D4B8F8A3-F083-4D74-88EB-20CC8E799C9C}" srcOrd="0" destOrd="0" presId="urn:microsoft.com/office/officeart/2005/8/layout/hList7"/>
    <dgm:cxn modelId="{E0285A55-5482-4FAF-BAD9-91A9DC7D57E5}" type="presOf" srcId="{66874E69-D1D8-4DB4-AA44-22BFB35D3FC5}" destId="{D4B8F8A3-F083-4D74-88EB-20CC8E799C9C}" srcOrd="0" destOrd="1" presId="urn:microsoft.com/office/officeart/2005/8/layout/hList7"/>
    <dgm:cxn modelId="{57EEF586-7CD1-43D8-8AF2-B62A999A388F}" type="presOf" srcId="{8CCAD4CB-A86D-4062-8391-486CB9B9F101}" destId="{C72B584B-A2DA-496F-9AB3-1FAF42C3056D}" srcOrd="1" destOrd="2" presId="urn:microsoft.com/office/officeart/2005/8/layout/hList7"/>
    <dgm:cxn modelId="{F29CDBB4-6953-4319-B6A5-249365E5D4AA}" type="presOf" srcId="{33BBF4F5-2848-4F47-A7A5-6E323BA99532}" destId="{D4B8F8A3-F083-4D74-88EB-20CC8E799C9C}" srcOrd="0" destOrd="2" presId="urn:microsoft.com/office/officeart/2005/8/layout/hList7"/>
    <dgm:cxn modelId="{E3382513-5276-4F54-AC86-37F6A80B29F7}" type="presOf" srcId="{69832213-2A25-4B6A-B6C5-8EFADDE7C2B5}" destId="{7E329752-3F99-4FEC-BDEA-B84B56F481F4}" srcOrd="0" destOrd="1" presId="urn:microsoft.com/office/officeart/2005/8/layout/hList7"/>
    <dgm:cxn modelId="{440291D7-554F-4079-AA6D-D029A2641198}" type="presOf" srcId="{EB0B585F-730F-4F85-8A20-83E5912EB03F}" destId="{7E329752-3F99-4FEC-BDEA-B84B56F481F4}" srcOrd="0" destOrd="0" presId="urn:microsoft.com/office/officeart/2005/8/layout/hList7"/>
    <dgm:cxn modelId="{D3060CBA-0FA1-4598-9E36-8D70E58728E9}" srcId="{9BA31085-5057-4F55-99B4-6EA47E415A00}" destId="{8CCAD4CB-A86D-4062-8391-486CB9B9F101}" srcOrd="1" destOrd="0" parTransId="{8D49D723-E62E-4E29-BB92-8E06F11A5EAC}" sibTransId="{8A4A27B2-D3D4-4344-B361-A9B71DFE9C8C}"/>
    <dgm:cxn modelId="{D0885943-5BD9-4FBD-A5BE-1F6979972290}" srcId="{F09F9786-38D5-4291-8B7E-AF2C01D91307}" destId="{834D998E-9972-4AC6-8F59-9E41CFD4E423}" srcOrd="1" destOrd="0" parTransId="{5913B6A1-2E36-448B-B56D-37F2F99D6FAD}" sibTransId="{2F3938E4-7357-4401-BE69-D835E3518AB3}"/>
    <dgm:cxn modelId="{B291A317-34DD-4043-B6C8-3B411212AAC4}" type="presOf" srcId="{F09F9786-38D5-4291-8B7E-AF2C01D91307}" destId="{1AC3F3E8-1787-4B68-84C4-8F203BD0DC72}" srcOrd="1" destOrd="0" presId="urn:microsoft.com/office/officeart/2005/8/layout/hList7"/>
    <dgm:cxn modelId="{62D00B05-8F70-4D4A-A1ED-93D5D4F85F68}" type="presOf" srcId="{44FC7A4D-1B8F-46E5-A52F-7EC232696F7B}" destId="{A1E34F18-399B-4818-B755-B4F49D136DDC}" srcOrd="0" destOrd="0" presId="urn:microsoft.com/office/officeart/2005/8/layout/hList7"/>
    <dgm:cxn modelId="{3A64BD6C-B11B-4F9E-95C1-590D1FBD1083}" type="presOf" srcId="{D74D4ECE-FB7D-4522-9470-AF56D7FEF883}" destId="{AF22EA49-1D7A-4DB9-90FE-48A05A8F3233}" srcOrd="0" destOrd="0" presId="urn:microsoft.com/office/officeart/2005/8/layout/hList7"/>
    <dgm:cxn modelId="{8456E877-81BE-4AE1-9874-F9796C7CA846}" srcId="{83ABEE5C-AC05-4224-8A39-4565F35E8C8E}" destId="{66874E69-D1D8-4DB4-AA44-22BFB35D3FC5}" srcOrd="0" destOrd="0" parTransId="{4BD4275D-0819-461E-A0E2-F7A8A2855B6A}" sibTransId="{72B71B70-E19A-40D6-A4F3-7EC0F50E20EF}"/>
    <dgm:cxn modelId="{A76537BE-ABDC-4E2A-8126-6C6290E2547A}" type="presOf" srcId="{F09F9786-38D5-4291-8B7E-AF2C01D91307}" destId="{13A17705-C15B-4EED-A853-5109B7E9743B}" srcOrd="0" destOrd="0" presId="urn:microsoft.com/office/officeart/2005/8/layout/hList7"/>
    <dgm:cxn modelId="{70C6EA51-D8D3-436C-8CEB-A7EF080BD35F}" type="presOf" srcId="{AAE5B735-D49C-428B-8EE9-E97CEF08CC18}" destId="{CAD390A2-DD42-4B02-964D-1E3C8FD11DF3}" srcOrd="0" destOrd="0" presId="urn:microsoft.com/office/officeart/2005/8/layout/hList7"/>
    <dgm:cxn modelId="{69930F76-0FAE-4DB6-AB2E-78696FE78250}" type="presOf" srcId="{834D998E-9972-4AC6-8F59-9E41CFD4E423}" destId="{1AC3F3E8-1787-4B68-84C4-8F203BD0DC72}" srcOrd="1" destOrd="2" presId="urn:microsoft.com/office/officeart/2005/8/layout/hList7"/>
    <dgm:cxn modelId="{EF8BF369-4E5A-46E3-8572-BA5D1EB69A10}" type="presOf" srcId="{B6FD41CC-9981-482D-A004-788B0E26B127}" destId="{13A17705-C15B-4EED-A853-5109B7E9743B}" srcOrd="0" destOrd="1" presId="urn:microsoft.com/office/officeart/2005/8/layout/hList7"/>
    <dgm:cxn modelId="{28B4DA68-AF31-4232-BED9-2C71AC3A93BD}" srcId="{44FC7A4D-1B8F-46E5-A52F-7EC232696F7B}" destId="{83ABEE5C-AC05-4224-8A39-4565F35E8C8E}" srcOrd="0" destOrd="0" parTransId="{1BED6A2E-5C6F-42FD-B811-53F94873FCCE}" sibTransId="{D74D4ECE-FB7D-4522-9470-AF56D7FEF883}"/>
    <dgm:cxn modelId="{75763BB1-7F3B-4AD8-812F-90B0109E1670}" type="presOf" srcId="{83ABEE5C-AC05-4224-8A39-4565F35E8C8E}" destId="{E33EC9F6-1723-4ECD-AC23-63F98BDD4128}" srcOrd="1" destOrd="0" presId="urn:microsoft.com/office/officeart/2005/8/layout/hList7"/>
    <dgm:cxn modelId="{30FAA124-B63D-451B-A55C-5395AE504326}" type="presOf" srcId="{B6FD41CC-9981-482D-A004-788B0E26B127}" destId="{1AC3F3E8-1787-4B68-84C4-8F203BD0DC72}" srcOrd="1" destOrd="1" presId="urn:microsoft.com/office/officeart/2005/8/layout/hList7"/>
    <dgm:cxn modelId="{9E562388-94D1-4AA6-9440-2CA7CABA3EC3}" type="presOf" srcId="{33BBF4F5-2848-4F47-A7A5-6E323BA99532}" destId="{E33EC9F6-1723-4ECD-AC23-63F98BDD4128}" srcOrd="1" destOrd="2" presId="urn:microsoft.com/office/officeart/2005/8/layout/hList7"/>
    <dgm:cxn modelId="{A35421E1-83EB-42F1-9C04-5D239323A455}" srcId="{44FC7A4D-1B8F-46E5-A52F-7EC232696F7B}" destId="{9BA31085-5057-4F55-99B4-6EA47E415A00}" srcOrd="3" destOrd="0" parTransId="{90949C02-CC38-4F78-9535-0CA55F14DCDA}" sibTransId="{82FA8A48-BCA3-48F7-A9B8-A7301A0C95F9}"/>
    <dgm:cxn modelId="{915D47B0-FEAB-40D9-8994-F2832007F0DF}" type="presOf" srcId="{8CCAD4CB-A86D-4062-8391-486CB9B9F101}" destId="{35AB56F9-5FB0-4A2C-B1D0-2F6056A1D239}" srcOrd="0" destOrd="2" presId="urn:microsoft.com/office/officeart/2005/8/layout/hList7"/>
    <dgm:cxn modelId="{554AC168-3F53-4828-A6EE-5F0E047702A6}" type="presOf" srcId="{A828B249-D0E4-4D98-B9B8-F09FFE123CC3}" destId="{35AB56F9-5FB0-4A2C-B1D0-2F6056A1D239}" srcOrd="0" destOrd="1" presId="urn:microsoft.com/office/officeart/2005/8/layout/hList7"/>
    <dgm:cxn modelId="{84C42DB6-1D2F-4B6C-A240-01D5BC4D94E8}" srcId="{9BA31085-5057-4F55-99B4-6EA47E415A00}" destId="{A828B249-D0E4-4D98-B9B8-F09FFE123CC3}" srcOrd="0" destOrd="0" parTransId="{377A2AA8-653B-4ED0-8BA6-384D0D23F4F6}" sibTransId="{09447CCE-CC91-4C13-ACDE-5182ABCDCFBC}"/>
    <dgm:cxn modelId="{D24AB4A0-C531-4ACD-B371-03E7F6CA06BE}" type="presOf" srcId="{834D998E-9972-4AC6-8F59-9E41CFD4E423}" destId="{13A17705-C15B-4EED-A853-5109B7E9743B}" srcOrd="0" destOrd="2" presId="urn:microsoft.com/office/officeart/2005/8/layout/hList7"/>
    <dgm:cxn modelId="{1859FDEE-333E-4F05-9D0C-1A29E976EB1D}" srcId="{44FC7A4D-1B8F-46E5-A52F-7EC232696F7B}" destId="{EB0B585F-730F-4F85-8A20-83E5912EB03F}" srcOrd="2" destOrd="0" parTransId="{3E3D7148-40C3-4E6D-92ED-C85B8A63BCDB}" sibTransId="{D139BC87-1E6E-49D4-B313-5C394CF8B23D}"/>
    <dgm:cxn modelId="{9E9676DC-60E9-4012-9DD2-77F378C11CBD}" type="presOf" srcId="{69832213-2A25-4B6A-B6C5-8EFADDE7C2B5}" destId="{A064136D-C1DE-4614-BC5A-0BCA521E19C1}" srcOrd="1" destOrd="1" presId="urn:microsoft.com/office/officeart/2005/8/layout/hList7"/>
    <dgm:cxn modelId="{AD0A5B70-89C5-4573-8FFA-B689AB8B9B58}" type="presParOf" srcId="{A1E34F18-399B-4818-B755-B4F49D136DDC}" destId="{41EC4401-F6C3-49C4-926A-D1F08E2AF99B}" srcOrd="0" destOrd="0" presId="urn:microsoft.com/office/officeart/2005/8/layout/hList7"/>
    <dgm:cxn modelId="{434060EB-EFFD-4C94-B6A9-7522491608B9}" type="presParOf" srcId="{A1E34F18-399B-4818-B755-B4F49D136DDC}" destId="{18EAB8A9-8AEA-4C11-B129-1EC1651CB15F}" srcOrd="1" destOrd="0" presId="urn:microsoft.com/office/officeart/2005/8/layout/hList7"/>
    <dgm:cxn modelId="{A15B6E3E-8DA1-464B-A080-4EE00EC3B5A1}" type="presParOf" srcId="{18EAB8A9-8AEA-4C11-B129-1EC1651CB15F}" destId="{CAED71A5-2259-46FF-A6EF-F074805E6A96}" srcOrd="0" destOrd="0" presId="urn:microsoft.com/office/officeart/2005/8/layout/hList7"/>
    <dgm:cxn modelId="{E1B64C80-C39C-49A1-8D1A-738EBED053B7}" type="presParOf" srcId="{CAED71A5-2259-46FF-A6EF-F074805E6A96}" destId="{D4B8F8A3-F083-4D74-88EB-20CC8E799C9C}" srcOrd="0" destOrd="0" presId="urn:microsoft.com/office/officeart/2005/8/layout/hList7"/>
    <dgm:cxn modelId="{D9C1366E-3AA6-4FCC-A208-A0C003540EAA}" type="presParOf" srcId="{CAED71A5-2259-46FF-A6EF-F074805E6A96}" destId="{E33EC9F6-1723-4ECD-AC23-63F98BDD4128}" srcOrd="1" destOrd="0" presId="urn:microsoft.com/office/officeart/2005/8/layout/hList7"/>
    <dgm:cxn modelId="{B1EE7932-F455-4378-B533-17E42C3DF409}" type="presParOf" srcId="{CAED71A5-2259-46FF-A6EF-F074805E6A96}" destId="{E18DF82D-5090-4072-9AB9-BEEC647E0598}" srcOrd="2" destOrd="0" presId="urn:microsoft.com/office/officeart/2005/8/layout/hList7"/>
    <dgm:cxn modelId="{622305EC-CA21-4D1E-898F-7614D76051C3}" type="presParOf" srcId="{CAED71A5-2259-46FF-A6EF-F074805E6A96}" destId="{D0870AFF-88C2-4699-92A2-631353D586FD}" srcOrd="3" destOrd="0" presId="urn:microsoft.com/office/officeart/2005/8/layout/hList7"/>
    <dgm:cxn modelId="{55E0D7B3-AA92-41C5-A861-9FEBC4EA7476}" type="presParOf" srcId="{18EAB8A9-8AEA-4C11-B129-1EC1651CB15F}" destId="{AF22EA49-1D7A-4DB9-90FE-48A05A8F3233}" srcOrd="1" destOrd="0" presId="urn:microsoft.com/office/officeart/2005/8/layout/hList7"/>
    <dgm:cxn modelId="{E38E6BB6-6074-4AA5-823D-4CA112D5398F}" type="presParOf" srcId="{18EAB8A9-8AEA-4C11-B129-1EC1651CB15F}" destId="{12A1E617-8330-4963-A303-D1F0C2794B42}" srcOrd="2" destOrd="0" presId="urn:microsoft.com/office/officeart/2005/8/layout/hList7"/>
    <dgm:cxn modelId="{129DB54A-3F4F-46A6-9EB4-2DE2466E8AF2}" type="presParOf" srcId="{12A1E617-8330-4963-A303-D1F0C2794B42}" destId="{13A17705-C15B-4EED-A853-5109B7E9743B}" srcOrd="0" destOrd="0" presId="urn:microsoft.com/office/officeart/2005/8/layout/hList7"/>
    <dgm:cxn modelId="{ABA23715-22BD-48D7-9CAD-3D1A0E77CD9F}" type="presParOf" srcId="{12A1E617-8330-4963-A303-D1F0C2794B42}" destId="{1AC3F3E8-1787-4B68-84C4-8F203BD0DC72}" srcOrd="1" destOrd="0" presId="urn:microsoft.com/office/officeart/2005/8/layout/hList7"/>
    <dgm:cxn modelId="{2FE60417-A23B-4EDF-961A-4C5EAFB1E9E9}" type="presParOf" srcId="{12A1E617-8330-4963-A303-D1F0C2794B42}" destId="{E7721F70-F570-43CC-B8E0-FD3229145531}" srcOrd="2" destOrd="0" presId="urn:microsoft.com/office/officeart/2005/8/layout/hList7"/>
    <dgm:cxn modelId="{E9445F10-A9EA-4AAC-81C7-63B42AA9A5E8}" type="presParOf" srcId="{12A1E617-8330-4963-A303-D1F0C2794B42}" destId="{D477120E-23E9-4635-9DC6-5D621D198D58}" srcOrd="3" destOrd="0" presId="urn:microsoft.com/office/officeart/2005/8/layout/hList7"/>
    <dgm:cxn modelId="{8ABDB39C-F284-4F0D-99F8-1816B27DF6E1}" type="presParOf" srcId="{18EAB8A9-8AEA-4C11-B129-1EC1651CB15F}" destId="{CAD390A2-DD42-4B02-964D-1E3C8FD11DF3}" srcOrd="3" destOrd="0" presId="urn:microsoft.com/office/officeart/2005/8/layout/hList7"/>
    <dgm:cxn modelId="{7DF65714-35F7-4859-940A-4F2B85CC3235}" type="presParOf" srcId="{18EAB8A9-8AEA-4C11-B129-1EC1651CB15F}" destId="{C563CF78-4B7A-4D47-980D-81D3A002173C}" srcOrd="4" destOrd="0" presId="urn:microsoft.com/office/officeart/2005/8/layout/hList7"/>
    <dgm:cxn modelId="{439EE7C9-68B5-42F2-9673-19484F6F007D}" type="presParOf" srcId="{C563CF78-4B7A-4D47-980D-81D3A002173C}" destId="{7E329752-3F99-4FEC-BDEA-B84B56F481F4}" srcOrd="0" destOrd="0" presId="urn:microsoft.com/office/officeart/2005/8/layout/hList7"/>
    <dgm:cxn modelId="{769C078F-597E-4565-84E9-4A7FE081F5AB}" type="presParOf" srcId="{C563CF78-4B7A-4D47-980D-81D3A002173C}" destId="{A064136D-C1DE-4614-BC5A-0BCA521E19C1}" srcOrd="1" destOrd="0" presId="urn:microsoft.com/office/officeart/2005/8/layout/hList7"/>
    <dgm:cxn modelId="{AEA1DE75-B52C-4214-844C-CCCF7FB88C9B}" type="presParOf" srcId="{C563CF78-4B7A-4D47-980D-81D3A002173C}" destId="{8BC044B6-6770-4A6D-9B56-8F2D8DAC88A5}" srcOrd="2" destOrd="0" presId="urn:microsoft.com/office/officeart/2005/8/layout/hList7"/>
    <dgm:cxn modelId="{DC77B068-1215-40E8-874F-31B580D7A7F8}" type="presParOf" srcId="{C563CF78-4B7A-4D47-980D-81D3A002173C}" destId="{1879025A-C8D3-47A6-8B85-93818B573718}" srcOrd="3" destOrd="0" presId="urn:microsoft.com/office/officeart/2005/8/layout/hList7"/>
    <dgm:cxn modelId="{483955A8-D77D-4F21-808C-5EE6835EB369}" type="presParOf" srcId="{18EAB8A9-8AEA-4C11-B129-1EC1651CB15F}" destId="{8BBB2292-BFEA-4568-A034-42C3BB500877}" srcOrd="5" destOrd="0" presId="urn:microsoft.com/office/officeart/2005/8/layout/hList7"/>
    <dgm:cxn modelId="{324C6AC4-93F7-4C94-AAF0-0A07AC8F9F03}" type="presParOf" srcId="{18EAB8A9-8AEA-4C11-B129-1EC1651CB15F}" destId="{68B3707E-B6BF-4821-80EC-1B1D211825FA}" srcOrd="6" destOrd="0" presId="urn:microsoft.com/office/officeart/2005/8/layout/hList7"/>
    <dgm:cxn modelId="{8655D7D4-BD34-4C58-899F-1A2302591173}" type="presParOf" srcId="{68B3707E-B6BF-4821-80EC-1B1D211825FA}" destId="{35AB56F9-5FB0-4A2C-B1D0-2F6056A1D239}" srcOrd="0" destOrd="0" presId="urn:microsoft.com/office/officeart/2005/8/layout/hList7"/>
    <dgm:cxn modelId="{75B739BB-AE85-418F-95B3-EB2C16CD61F3}" type="presParOf" srcId="{68B3707E-B6BF-4821-80EC-1B1D211825FA}" destId="{C72B584B-A2DA-496F-9AB3-1FAF42C3056D}" srcOrd="1" destOrd="0" presId="urn:microsoft.com/office/officeart/2005/8/layout/hList7"/>
    <dgm:cxn modelId="{B21467FC-DA56-48BA-A228-BE83CA66EE8B}" type="presParOf" srcId="{68B3707E-B6BF-4821-80EC-1B1D211825FA}" destId="{54446935-3ADD-41B7-A59F-2E4657539382}" srcOrd="2" destOrd="0" presId="urn:microsoft.com/office/officeart/2005/8/layout/hList7"/>
    <dgm:cxn modelId="{52C0EF40-C60B-45FF-9C92-09E8AE4CC5A8}" type="presParOf" srcId="{68B3707E-B6BF-4821-80EC-1B1D211825FA}" destId="{1B3785E5-7CA9-4578-B4A6-845592437FE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C400BC1-B9E0-46A0-B375-721FB9988640}" type="doc">
      <dgm:prSet loTypeId="urn:microsoft.com/office/officeart/2008/layout/CaptionedPictures" loCatId="picture" qsTypeId="urn:microsoft.com/office/officeart/2005/8/quickstyle/3d2" qsCatId="3D" csTypeId="urn:microsoft.com/office/officeart/2005/8/colors/colorful3" csCatId="colorful" phldr="1"/>
      <dgm:spPr/>
      <dgm:t>
        <a:bodyPr/>
        <a:lstStyle/>
        <a:p>
          <a:endParaRPr lang="en-US"/>
        </a:p>
      </dgm:t>
    </dgm:pt>
    <dgm:pt modelId="{F8DED7D8-F4A4-45E3-8F48-CD3DF85AAA79}">
      <dgm:prSet phldrT="[Text]" custT="1"/>
      <dgm:spPr/>
      <dgm:t>
        <a:bodyPr/>
        <a:lstStyle/>
        <a:p>
          <a:r>
            <a:rPr lang="en-US" sz="2000" dirty="0" smtClean="0">
              <a:latin typeface="Franklin Gothic Medium Cond" panose="020B0606030402020204" pitchFamily="34" charset="0"/>
            </a:rPr>
            <a:t>Env. Vs Economy</a:t>
          </a:r>
          <a:endParaRPr lang="en-US" sz="2000" dirty="0">
            <a:latin typeface="Franklin Gothic Medium Cond" panose="020B0606030402020204" pitchFamily="34" charset="0"/>
          </a:endParaRPr>
        </a:p>
      </dgm:t>
    </dgm:pt>
    <dgm:pt modelId="{FCB27BBE-7483-4232-A98A-B460A5BFB3DD}" type="parTrans" cxnId="{EDFFFBEF-A21C-4A02-849A-296383226320}">
      <dgm:prSet/>
      <dgm:spPr/>
      <dgm:t>
        <a:bodyPr/>
        <a:lstStyle/>
        <a:p>
          <a:endParaRPr lang="en-US"/>
        </a:p>
      </dgm:t>
    </dgm:pt>
    <dgm:pt modelId="{AAB3EA50-43DA-4428-8D87-83264F3A58F6}" type="sibTrans" cxnId="{EDFFFBEF-A21C-4A02-849A-296383226320}">
      <dgm:prSet/>
      <dgm:spPr/>
      <dgm:t>
        <a:bodyPr/>
        <a:lstStyle/>
        <a:p>
          <a:endParaRPr lang="en-US"/>
        </a:p>
      </dgm:t>
    </dgm:pt>
    <dgm:pt modelId="{52C8B201-0E04-49F5-B6AF-E0F0EC62F3D0}">
      <dgm:prSet phldrT="[Text]" custT="1"/>
      <dgm:spPr/>
      <dgm:t>
        <a:bodyPr/>
        <a:lstStyle/>
        <a:p>
          <a:r>
            <a:rPr lang="en-US" sz="2000" dirty="0" smtClean="0">
              <a:latin typeface="Franklin Gothic Medium Cond" panose="020B0606030402020204" pitchFamily="34" charset="0"/>
            </a:rPr>
            <a:t>1</a:t>
          </a:r>
          <a:r>
            <a:rPr lang="en-US" sz="2000" baseline="30000" dirty="0" smtClean="0">
              <a:latin typeface="Franklin Gothic Medium Cond" panose="020B0606030402020204" pitchFamily="34" charset="0"/>
            </a:rPr>
            <a:t>st</a:t>
          </a:r>
          <a:r>
            <a:rPr lang="en-US" sz="2000" dirty="0" smtClean="0">
              <a:latin typeface="Franklin Gothic Medium Cond" panose="020B0606030402020204" pitchFamily="34" charset="0"/>
            </a:rPr>
            <a:t> world vs 3</a:t>
          </a:r>
          <a:r>
            <a:rPr lang="en-US" sz="2000" baseline="30000" dirty="0" smtClean="0">
              <a:latin typeface="Franklin Gothic Medium Cond" panose="020B0606030402020204" pitchFamily="34" charset="0"/>
            </a:rPr>
            <a:t>rd</a:t>
          </a:r>
          <a:r>
            <a:rPr lang="en-US" sz="2000" dirty="0" smtClean="0">
              <a:latin typeface="Franklin Gothic Medium Cond" panose="020B0606030402020204" pitchFamily="34" charset="0"/>
            </a:rPr>
            <a:t> World</a:t>
          </a:r>
          <a:endParaRPr lang="en-US" sz="2000" dirty="0">
            <a:latin typeface="Franklin Gothic Medium Cond" panose="020B0606030402020204" pitchFamily="34" charset="0"/>
          </a:endParaRPr>
        </a:p>
      </dgm:t>
    </dgm:pt>
    <dgm:pt modelId="{AFB2C049-803F-4095-B94B-FFAF4F0360B9}" type="parTrans" cxnId="{28D35E0C-C223-4D84-BBB2-99B9DE35B07E}">
      <dgm:prSet/>
      <dgm:spPr/>
      <dgm:t>
        <a:bodyPr/>
        <a:lstStyle/>
        <a:p>
          <a:endParaRPr lang="en-US"/>
        </a:p>
      </dgm:t>
    </dgm:pt>
    <dgm:pt modelId="{7B7E2770-329E-49BF-A82E-37CADD7D5B59}" type="sibTrans" cxnId="{28D35E0C-C223-4D84-BBB2-99B9DE35B07E}">
      <dgm:prSet/>
      <dgm:spPr/>
      <dgm:t>
        <a:bodyPr/>
        <a:lstStyle/>
        <a:p>
          <a:endParaRPr lang="en-US"/>
        </a:p>
      </dgm:t>
    </dgm:pt>
    <dgm:pt modelId="{E44B9547-09DD-441A-B4BE-95CC4EA8112C}">
      <dgm:prSet phldrT="[Text]" custT="1"/>
      <dgm:spPr/>
      <dgm:t>
        <a:bodyPr/>
        <a:lstStyle/>
        <a:p>
          <a:r>
            <a:rPr lang="en-US" sz="2000" dirty="0" smtClean="0">
              <a:latin typeface="Franklin Gothic Medium Cond" panose="020B0606030402020204" pitchFamily="34" charset="0"/>
            </a:rPr>
            <a:t>Climate Finance</a:t>
          </a:r>
          <a:endParaRPr lang="en-US" sz="2000" dirty="0">
            <a:latin typeface="Franklin Gothic Medium Cond" panose="020B0606030402020204" pitchFamily="34" charset="0"/>
          </a:endParaRPr>
        </a:p>
      </dgm:t>
    </dgm:pt>
    <dgm:pt modelId="{7B3231FC-0B97-42FE-A9FC-7E4F1127F2EE}" type="parTrans" cxnId="{4954B136-F9E4-4F96-99AB-3FE5B84E0B60}">
      <dgm:prSet/>
      <dgm:spPr/>
      <dgm:t>
        <a:bodyPr/>
        <a:lstStyle/>
        <a:p>
          <a:endParaRPr lang="en-US"/>
        </a:p>
      </dgm:t>
    </dgm:pt>
    <dgm:pt modelId="{91EE8D9A-F32A-4427-9274-5DEC49390184}" type="sibTrans" cxnId="{4954B136-F9E4-4F96-99AB-3FE5B84E0B60}">
      <dgm:prSet/>
      <dgm:spPr/>
      <dgm:t>
        <a:bodyPr/>
        <a:lstStyle/>
        <a:p>
          <a:endParaRPr lang="en-US"/>
        </a:p>
      </dgm:t>
    </dgm:pt>
    <dgm:pt modelId="{F0E820BB-920E-4CFA-A7A3-1BBF6FE0BC12}">
      <dgm:prSet phldrT="[Text]" custT="1"/>
      <dgm:spPr/>
      <dgm:t>
        <a:bodyPr/>
        <a:lstStyle/>
        <a:p>
          <a:r>
            <a:rPr lang="en-US" sz="2000" dirty="0" smtClean="0">
              <a:latin typeface="Franklin Gothic Medium Cond" panose="020B0606030402020204" pitchFamily="34" charset="0"/>
            </a:rPr>
            <a:t>Environment clearance</a:t>
          </a:r>
          <a:endParaRPr lang="en-US" sz="2000" dirty="0">
            <a:latin typeface="Franklin Gothic Medium Cond" panose="020B0606030402020204" pitchFamily="34" charset="0"/>
          </a:endParaRPr>
        </a:p>
      </dgm:t>
    </dgm:pt>
    <dgm:pt modelId="{434B1FA3-C31F-455A-8E18-077D0EE1D5D9}" type="parTrans" cxnId="{6463F102-3A32-42DB-A22D-76D46210559A}">
      <dgm:prSet/>
      <dgm:spPr/>
      <dgm:t>
        <a:bodyPr/>
        <a:lstStyle/>
        <a:p>
          <a:endParaRPr lang="en-US"/>
        </a:p>
      </dgm:t>
    </dgm:pt>
    <dgm:pt modelId="{97F96A91-A06D-467C-808B-AD099B8BE435}" type="sibTrans" cxnId="{6463F102-3A32-42DB-A22D-76D46210559A}">
      <dgm:prSet/>
      <dgm:spPr/>
      <dgm:t>
        <a:bodyPr/>
        <a:lstStyle/>
        <a:p>
          <a:endParaRPr lang="en-US"/>
        </a:p>
      </dgm:t>
    </dgm:pt>
    <dgm:pt modelId="{DBF8445F-C566-46D2-A483-0A82CFB0AE03}" type="pres">
      <dgm:prSet presAssocID="{2C400BC1-B9E0-46A0-B375-721FB9988640}" presName="Name0" presStyleCnt="0">
        <dgm:presLayoutVars>
          <dgm:chMax/>
          <dgm:chPref/>
          <dgm:dir/>
        </dgm:presLayoutVars>
      </dgm:prSet>
      <dgm:spPr/>
      <dgm:t>
        <a:bodyPr/>
        <a:lstStyle/>
        <a:p>
          <a:endParaRPr lang="en-US"/>
        </a:p>
      </dgm:t>
    </dgm:pt>
    <dgm:pt modelId="{47589B89-136B-4348-A5B8-CFCFB0BB8F55}" type="pres">
      <dgm:prSet presAssocID="{F8DED7D8-F4A4-45E3-8F48-CD3DF85AAA79}" presName="composite" presStyleCnt="0">
        <dgm:presLayoutVars>
          <dgm:chMax val="1"/>
          <dgm:chPref val="1"/>
        </dgm:presLayoutVars>
      </dgm:prSet>
      <dgm:spPr/>
    </dgm:pt>
    <dgm:pt modelId="{42B33D70-FD3E-4F59-B2BD-ECD7D58E9586}" type="pres">
      <dgm:prSet presAssocID="{F8DED7D8-F4A4-45E3-8F48-CD3DF85AAA79}" presName="Accent" presStyleLbl="trAlignAcc1" presStyleIdx="0" presStyleCnt="2">
        <dgm:presLayoutVars>
          <dgm:chMax val="0"/>
          <dgm:chPref val="0"/>
        </dgm:presLayoutVars>
      </dgm:prSet>
      <dgm:spPr/>
    </dgm:pt>
    <dgm:pt modelId="{AA9CC551-7CE2-47B4-B9A4-A6E8D1184E17}" type="pres">
      <dgm:prSet presAssocID="{F8DED7D8-F4A4-45E3-8F48-CD3DF85AAA79}" presName="Image" presStyleLbl="alignImgPlace1" presStyleIdx="0" presStyleCnt="2" custScaleY="78378">
        <dgm:presLayoutVars>
          <dgm:chMax val="0"/>
          <dgm:chPref val="0"/>
        </dgm:presLayoutVars>
      </dgm:prSet>
      <dgm:spPr>
        <a:blipFill rotWithShape="1">
          <a:blip xmlns:r="http://schemas.openxmlformats.org/officeDocument/2006/relationships" r:embed="rId1"/>
          <a:stretch>
            <a:fillRect/>
          </a:stretch>
        </a:blipFill>
      </dgm:spPr>
    </dgm:pt>
    <dgm:pt modelId="{78A7125F-0D23-48EF-A68E-B9903F119EF0}" type="pres">
      <dgm:prSet presAssocID="{F8DED7D8-F4A4-45E3-8F48-CD3DF85AAA79}" presName="ChildComposite" presStyleCnt="0"/>
      <dgm:spPr/>
    </dgm:pt>
    <dgm:pt modelId="{9677627A-4259-46E9-9C74-3A9246117885}" type="pres">
      <dgm:prSet presAssocID="{F8DED7D8-F4A4-45E3-8F48-CD3DF85AAA79}" presName="Child" presStyleLbl="node1" presStyleIdx="0" presStyleCnt="2">
        <dgm:presLayoutVars>
          <dgm:chMax val="0"/>
          <dgm:chPref val="0"/>
          <dgm:bulletEnabled val="1"/>
        </dgm:presLayoutVars>
      </dgm:prSet>
      <dgm:spPr/>
      <dgm:t>
        <a:bodyPr/>
        <a:lstStyle/>
        <a:p>
          <a:endParaRPr lang="en-US"/>
        </a:p>
      </dgm:t>
    </dgm:pt>
    <dgm:pt modelId="{6165287E-7949-46D7-AA07-A4FD983013BA}" type="pres">
      <dgm:prSet presAssocID="{F8DED7D8-F4A4-45E3-8F48-CD3DF85AAA79}" presName="Parent" presStyleLbl="revTx" presStyleIdx="0" presStyleCnt="2">
        <dgm:presLayoutVars>
          <dgm:chMax val="1"/>
          <dgm:chPref val="0"/>
          <dgm:bulletEnabled val="1"/>
        </dgm:presLayoutVars>
      </dgm:prSet>
      <dgm:spPr/>
      <dgm:t>
        <a:bodyPr/>
        <a:lstStyle/>
        <a:p>
          <a:endParaRPr lang="en-US"/>
        </a:p>
      </dgm:t>
    </dgm:pt>
    <dgm:pt modelId="{540C939D-201C-4101-8EDB-1705CFA514D9}" type="pres">
      <dgm:prSet presAssocID="{AAB3EA50-43DA-4428-8D87-83264F3A58F6}" presName="sibTrans" presStyleCnt="0"/>
      <dgm:spPr/>
    </dgm:pt>
    <dgm:pt modelId="{C0AD2F5F-F61F-4F11-80CD-58D3D56A4217}" type="pres">
      <dgm:prSet presAssocID="{52C8B201-0E04-49F5-B6AF-E0F0EC62F3D0}" presName="composite" presStyleCnt="0">
        <dgm:presLayoutVars>
          <dgm:chMax val="1"/>
          <dgm:chPref val="1"/>
        </dgm:presLayoutVars>
      </dgm:prSet>
      <dgm:spPr/>
    </dgm:pt>
    <dgm:pt modelId="{29FF4245-945A-45C8-B853-B234179D1996}" type="pres">
      <dgm:prSet presAssocID="{52C8B201-0E04-49F5-B6AF-E0F0EC62F3D0}" presName="Accent" presStyleLbl="trAlignAcc1" presStyleIdx="1" presStyleCnt="2">
        <dgm:presLayoutVars>
          <dgm:chMax val="0"/>
          <dgm:chPref val="0"/>
        </dgm:presLayoutVars>
      </dgm:prSet>
      <dgm:spPr/>
    </dgm:pt>
    <dgm:pt modelId="{FDC6D81A-232B-4D8F-BBD5-72F3B4071EF0}" type="pres">
      <dgm:prSet presAssocID="{52C8B201-0E04-49F5-B6AF-E0F0EC62F3D0}" presName="Image" presStyleLbl="alignImgPlace1" presStyleIdx="1" presStyleCnt="2" custScaleY="80160">
        <dgm:presLayoutVars>
          <dgm:chMax val="0"/>
          <dgm:chPref val="0"/>
        </dgm:presLayoutVars>
      </dgm:prSet>
      <dgm:spPr>
        <a:blipFill rotWithShape="1">
          <a:blip xmlns:r="http://schemas.openxmlformats.org/officeDocument/2006/relationships" r:embed="rId2"/>
          <a:stretch>
            <a:fillRect/>
          </a:stretch>
        </a:blipFill>
      </dgm:spPr>
    </dgm:pt>
    <dgm:pt modelId="{24DABD1D-2D63-42ED-B613-71253A7351E5}" type="pres">
      <dgm:prSet presAssocID="{52C8B201-0E04-49F5-B6AF-E0F0EC62F3D0}" presName="ChildComposite" presStyleCnt="0"/>
      <dgm:spPr/>
    </dgm:pt>
    <dgm:pt modelId="{87D4F7B7-2DB8-478E-BB59-870FF54951F9}" type="pres">
      <dgm:prSet presAssocID="{52C8B201-0E04-49F5-B6AF-E0F0EC62F3D0}" presName="Child" presStyleLbl="node1" presStyleIdx="1" presStyleCnt="2">
        <dgm:presLayoutVars>
          <dgm:chMax val="0"/>
          <dgm:chPref val="0"/>
          <dgm:bulletEnabled val="1"/>
        </dgm:presLayoutVars>
      </dgm:prSet>
      <dgm:spPr/>
      <dgm:t>
        <a:bodyPr/>
        <a:lstStyle/>
        <a:p>
          <a:endParaRPr lang="en-US"/>
        </a:p>
      </dgm:t>
    </dgm:pt>
    <dgm:pt modelId="{167142D6-0CC9-49BF-9751-F5FDBA35B773}" type="pres">
      <dgm:prSet presAssocID="{52C8B201-0E04-49F5-B6AF-E0F0EC62F3D0}" presName="Parent" presStyleLbl="revTx" presStyleIdx="1" presStyleCnt="2">
        <dgm:presLayoutVars>
          <dgm:chMax val="1"/>
          <dgm:chPref val="0"/>
          <dgm:bulletEnabled val="1"/>
        </dgm:presLayoutVars>
      </dgm:prSet>
      <dgm:spPr/>
      <dgm:t>
        <a:bodyPr/>
        <a:lstStyle/>
        <a:p>
          <a:endParaRPr lang="en-US"/>
        </a:p>
      </dgm:t>
    </dgm:pt>
  </dgm:ptLst>
  <dgm:cxnLst>
    <dgm:cxn modelId="{28D35E0C-C223-4D84-BBB2-99B9DE35B07E}" srcId="{2C400BC1-B9E0-46A0-B375-721FB9988640}" destId="{52C8B201-0E04-49F5-B6AF-E0F0EC62F3D0}" srcOrd="1" destOrd="0" parTransId="{AFB2C049-803F-4095-B94B-FFAF4F0360B9}" sibTransId="{7B7E2770-329E-49BF-A82E-37CADD7D5B59}"/>
    <dgm:cxn modelId="{D1C66003-C391-493D-B0EA-2ACCDE8397E7}" type="presOf" srcId="{F8DED7D8-F4A4-45E3-8F48-CD3DF85AAA79}" destId="{6165287E-7949-46D7-AA07-A4FD983013BA}" srcOrd="0" destOrd="0" presId="urn:microsoft.com/office/officeart/2008/layout/CaptionedPictures"/>
    <dgm:cxn modelId="{4FC12A7E-AEB9-45B2-9DC1-4CD27B572A24}" type="presOf" srcId="{52C8B201-0E04-49F5-B6AF-E0F0EC62F3D0}" destId="{167142D6-0CC9-49BF-9751-F5FDBA35B773}" srcOrd="0" destOrd="0" presId="urn:microsoft.com/office/officeart/2008/layout/CaptionedPictures"/>
    <dgm:cxn modelId="{4954B136-F9E4-4F96-99AB-3FE5B84E0B60}" srcId="{52C8B201-0E04-49F5-B6AF-E0F0EC62F3D0}" destId="{E44B9547-09DD-441A-B4BE-95CC4EA8112C}" srcOrd="0" destOrd="0" parTransId="{7B3231FC-0B97-42FE-A9FC-7E4F1127F2EE}" sibTransId="{91EE8D9A-F32A-4427-9274-5DEC49390184}"/>
    <dgm:cxn modelId="{6463F102-3A32-42DB-A22D-76D46210559A}" srcId="{F8DED7D8-F4A4-45E3-8F48-CD3DF85AAA79}" destId="{F0E820BB-920E-4CFA-A7A3-1BBF6FE0BC12}" srcOrd="0" destOrd="0" parTransId="{434B1FA3-C31F-455A-8E18-077D0EE1D5D9}" sibTransId="{97F96A91-A06D-467C-808B-AD099B8BE435}"/>
    <dgm:cxn modelId="{EDFFFBEF-A21C-4A02-849A-296383226320}" srcId="{2C400BC1-B9E0-46A0-B375-721FB9988640}" destId="{F8DED7D8-F4A4-45E3-8F48-CD3DF85AAA79}" srcOrd="0" destOrd="0" parTransId="{FCB27BBE-7483-4232-A98A-B460A5BFB3DD}" sibTransId="{AAB3EA50-43DA-4428-8D87-83264F3A58F6}"/>
    <dgm:cxn modelId="{C036672E-F504-4A96-B84F-57A1AC03FA7C}" type="presOf" srcId="{F0E820BB-920E-4CFA-A7A3-1BBF6FE0BC12}" destId="{9677627A-4259-46E9-9C74-3A9246117885}" srcOrd="0" destOrd="0" presId="urn:microsoft.com/office/officeart/2008/layout/CaptionedPictures"/>
    <dgm:cxn modelId="{7C8AA46A-C3CB-440E-8002-5A788D63DA42}" type="presOf" srcId="{E44B9547-09DD-441A-B4BE-95CC4EA8112C}" destId="{87D4F7B7-2DB8-478E-BB59-870FF54951F9}" srcOrd="0" destOrd="0" presId="urn:microsoft.com/office/officeart/2008/layout/CaptionedPictures"/>
    <dgm:cxn modelId="{637DE10A-F8EC-46F6-8344-1C2A1E47C4A7}" type="presOf" srcId="{2C400BC1-B9E0-46A0-B375-721FB9988640}" destId="{DBF8445F-C566-46D2-A483-0A82CFB0AE03}" srcOrd="0" destOrd="0" presId="urn:microsoft.com/office/officeart/2008/layout/CaptionedPictures"/>
    <dgm:cxn modelId="{031A6245-83EF-40E8-A132-D9F01AB93D07}" type="presParOf" srcId="{DBF8445F-C566-46D2-A483-0A82CFB0AE03}" destId="{47589B89-136B-4348-A5B8-CFCFB0BB8F55}" srcOrd="0" destOrd="0" presId="urn:microsoft.com/office/officeart/2008/layout/CaptionedPictures"/>
    <dgm:cxn modelId="{77EA5D89-2651-4BC4-92EC-594D90D1A970}" type="presParOf" srcId="{47589B89-136B-4348-A5B8-CFCFB0BB8F55}" destId="{42B33D70-FD3E-4F59-B2BD-ECD7D58E9586}" srcOrd="0" destOrd="0" presId="urn:microsoft.com/office/officeart/2008/layout/CaptionedPictures"/>
    <dgm:cxn modelId="{E1161D15-DC5B-4CFC-A54F-0534FD20C117}" type="presParOf" srcId="{47589B89-136B-4348-A5B8-CFCFB0BB8F55}" destId="{AA9CC551-7CE2-47B4-B9A4-A6E8D1184E17}" srcOrd="1" destOrd="0" presId="urn:microsoft.com/office/officeart/2008/layout/CaptionedPictures"/>
    <dgm:cxn modelId="{68B525BA-05F6-4960-893B-A59C646B9AD1}" type="presParOf" srcId="{47589B89-136B-4348-A5B8-CFCFB0BB8F55}" destId="{78A7125F-0D23-48EF-A68E-B9903F119EF0}" srcOrd="2" destOrd="0" presId="urn:microsoft.com/office/officeart/2008/layout/CaptionedPictures"/>
    <dgm:cxn modelId="{757E9F71-60AD-4B25-80D9-104FB6ACDADD}" type="presParOf" srcId="{78A7125F-0D23-48EF-A68E-B9903F119EF0}" destId="{9677627A-4259-46E9-9C74-3A9246117885}" srcOrd="0" destOrd="0" presId="urn:microsoft.com/office/officeart/2008/layout/CaptionedPictures"/>
    <dgm:cxn modelId="{8B91C7C2-65D3-4A88-BE2D-AA9AD399AB0A}" type="presParOf" srcId="{78A7125F-0D23-48EF-A68E-B9903F119EF0}" destId="{6165287E-7949-46D7-AA07-A4FD983013BA}" srcOrd="1" destOrd="0" presId="urn:microsoft.com/office/officeart/2008/layout/CaptionedPictures"/>
    <dgm:cxn modelId="{D6AD8739-455E-4C50-B59A-BFFEC8EAFB06}" type="presParOf" srcId="{DBF8445F-C566-46D2-A483-0A82CFB0AE03}" destId="{540C939D-201C-4101-8EDB-1705CFA514D9}" srcOrd="1" destOrd="0" presId="urn:microsoft.com/office/officeart/2008/layout/CaptionedPictures"/>
    <dgm:cxn modelId="{72FA64C2-7E2D-43CE-B818-AF8EA6C2F53E}" type="presParOf" srcId="{DBF8445F-C566-46D2-A483-0A82CFB0AE03}" destId="{C0AD2F5F-F61F-4F11-80CD-58D3D56A4217}" srcOrd="2" destOrd="0" presId="urn:microsoft.com/office/officeart/2008/layout/CaptionedPictures"/>
    <dgm:cxn modelId="{5BE309A3-44E1-4AED-A9C2-42F4D7A2441C}" type="presParOf" srcId="{C0AD2F5F-F61F-4F11-80CD-58D3D56A4217}" destId="{29FF4245-945A-45C8-B853-B234179D1996}" srcOrd="0" destOrd="0" presId="urn:microsoft.com/office/officeart/2008/layout/CaptionedPictures"/>
    <dgm:cxn modelId="{D35FC772-A3F8-4A7B-9790-9C2421E0BC33}" type="presParOf" srcId="{C0AD2F5F-F61F-4F11-80CD-58D3D56A4217}" destId="{FDC6D81A-232B-4D8F-BBD5-72F3B4071EF0}" srcOrd="1" destOrd="0" presId="urn:microsoft.com/office/officeart/2008/layout/CaptionedPictures"/>
    <dgm:cxn modelId="{C6E45F81-F02E-40B0-8DA5-4969BD184EAC}" type="presParOf" srcId="{C0AD2F5F-F61F-4F11-80CD-58D3D56A4217}" destId="{24DABD1D-2D63-42ED-B613-71253A7351E5}" srcOrd="2" destOrd="0" presId="urn:microsoft.com/office/officeart/2008/layout/CaptionedPictures"/>
    <dgm:cxn modelId="{76A54CCB-2369-4BA3-8185-F067992F3E19}" type="presParOf" srcId="{24DABD1D-2D63-42ED-B613-71253A7351E5}" destId="{87D4F7B7-2DB8-478E-BB59-870FF54951F9}" srcOrd="0" destOrd="0" presId="urn:microsoft.com/office/officeart/2008/layout/CaptionedPictures"/>
    <dgm:cxn modelId="{192DD2A1-947C-4898-8E07-8F69126D5D3F}" type="presParOf" srcId="{24DABD1D-2D63-42ED-B613-71253A7351E5}" destId="{167142D6-0CC9-49BF-9751-F5FDBA35B773}"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5554930-7E9A-44A6-893D-32A8229C6E46}" type="doc">
      <dgm:prSet loTypeId="urn:microsoft.com/office/officeart/2008/layout/BendingPictureCaption" loCatId="picture" qsTypeId="urn:microsoft.com/office/officeart/2005/8/quickstyle/simple1" qsCatId="simple" csTypeId="urn:microsoft.com/office/officeart/2005/8/colors/accent4_4" csCatId="accent4" phldr="1"/>
      <dgm:spPr/>
      <dgm:t>
        <a:bodyPr/>
        <a:lstStyle/>
        <a:p>
          <a:endParaRPr lang="en-US"/>
        </a:p>
      </dgm:t>
    </dgm:pt>
    <dgm:pt modelId="{6866C3F7-A44E-4B18-AE66-D3C795C9FE46}">
      <dgm:prSet phldrT="[Text]"/>
      <dgm:spPr/>
      <dgm:t>
        <a:bodyPr/>
        <a:lstStyle/>
        <a:p>
          <a:r>
            <a:rPr lang="en-US" dirty="0" smtClean="0">
              <a:latin typeface="Franklin Gothic Medium Cond" panose="020B0606030402020204" pitchFamily="34" charset="0"/>
            </a:rPr>
            <a:t>Rio Evolution</a:t>
          </a:r>
          <a:endParaRPr lang="en-US" dirty="0">
            <a:latin typeface="Franklin Gothic Medium Cond" panose="020B0606030402020204" pitchFamily="34" charset="0"/>
          </a:endParaRPr>
        </a:p>
      </dgm:t>
    </dgm:pt>
    <dgm:pt modelId="{42DDD381-E6F9-40C4-A0D4-F218500173F1}" type="parTrans" cxnId="{32132227-BB52-45BA-AD64-AB5C864BBF38}">
      <dgm:prSet/>
      <dgm:spPr/>
      <dgm:t>
        <a:bodyPr/>
        <a:lstStyle/>
        <a:p>
          <a:endParaRPr lang="en-US"/>
        </a:p>
      </dgm:t>
    </dgm:pt>
    <dgm:pt modelId="{F5A40B89-013E-41F4-9726-30E14321E8B7}" type="sibTrans" cxnId="{32132227-BB52-45BA-AD64-AB5C864BBF38}">
      <dgm:prSet/>
      <dgm:spPr/>
      <dgm:t>
        <a:bodyPr/>
        <a:lstStyle/>
        <a:p>
          <a:endParaRPr lang="en-US"/>
        </a:p>
      </dgm:t>
    </dgm:pt>
    <dgm:pt modelId="{97B4D556-5D4A-46B9-A107-EA1E543BDACC}">
      <dgm:prSet phldrT="[Text]"/>
      <dgm:spPr/>
      <dgm:t>
        <a:bodyPr/>
        <a:lstStyle/>
        <a:p>
          <a:r>
            <a:rPr lang="en-US" dirty="0" smtClean="0">
              <a:latin typeface="Franklin Gothic Medium Cond" panose="020B0606030402020204" pitchFamily="34" charset="0"/>
            </a:rPr>
            <a:t>Intl. Finance</a:t>
          </a:r>
          <a:endParaRPr lang="en-US" dirty="0">
            <a:latin typeface="Franklin Gothic Medium Cond" panose="020B0606030402020204" pitchFamily="34" charset="0"/>
          </a:endParaRPr>
        </a:p>
      </dgm:t>
    </dgm:pt>
    <dgm:pt modelId="{A6996B5B-3CB5-4902-9ED6-AF4543943087}" type="parTrans" cxnId="{F884C09A-A76E-40D6-84BA-9F291920BFF5}">
      <dgm:prSet/>
      <dgm:spPr/>
      <dgm:t>
        <a:bodyPr/>
        <a:lstStyle/>
        <a:p>
          <a:endParaRPr lang="en-US"/>
        </a:p>
      </dgm:t>
    </dgm:pt>
    <dgm:pt modelId="{0E0C0878-DCC7-4995-ABAA-BB98EBB33153}" type="sibTrans" cxnId="{F884C09A-A76E-40D6-84BA-9F291920BFF5}">
      <dgm:prSet/>
      <dgm:spPr/>
      <dgm:t>
        <a:bodyPr/>
        <a:lstStyle/>
        <a:p>
          <a:endParaRPr lang="en-US"/>
        </a:p>
      </dgm:t>
    </dgm:pt>
    <dgm:pt modelId="{5102503D-DF8E-4A38-B1C5-F2624FB8009A}">
      <dgm:prSet phldrT="[Text]"/>
      <dgm:spPr/>
      <dgm:t>
        <a:bodyPr/>
        <a:lstStyle/>
        <a:p>
          <a:r>
            <a:rPr lang="en-US" dirty="0" smtClean="0">
              <a:latin typeface="Franklin Gothic Medium Cond" panose="020B0606030402020204" pitchFamily="34" charset="0"/>
            </a:rPr>
            <a:t>Natl. Finance</a:t>
          </a:r>
          <a:endParaRPr lang="en-US" dirty="0">
            <a:latin typeface="Franklin Gothic Medium Cond" panose="020B0606030402020204" pitchFamily="34" charset="0"/>
          </a:endParaRPr>
        </a:p>
      </dgm:t>
    </dgm:pt>
    <dgm:pt modelId="{F7CB31D7-4120-4B8D-B6BB-3609F9911A48}" type="parTrans" cxnId="{28793775-DDE3-4D72-8211-925EECF0AC85}">
      <dgm:prSet/>
      <dgm:spPr/>
      <dgm:t>
        <a:bodyPr/>
        <a:lstStyle/>
        <a:p>
          <a:endParaRPr lang="en-US"/>
        </a:p>
      </dgm:t>
    </dgm:pt>
    <dgm:pt modelId="{26B600BB-9432-4861-AB56-EE270600CABE}" type="sibTrans" cxnId="{28793775-DDE3-4D72-8211-925EECF0AC85}">
      <dgm:prSet/>
      <dgm:spPr/>
      <dgm:t>
        <a:bodyPr/>
        <a:lstStyle/>
        <a:p>
          <a:endParaRPr lang="en-US"/>
        </a:p>
      </dgm:t>
    </dgm:pt>
    <dgm:pt modelId="{0F6AE485-4D71-4C29-9C34-EB86A1A4AF2E}">
      <dgm:prSet phldrT="[Text]"/>
      <dgm:spPr/>
      <dgm:t>
        <a:bodyPr/>
        <a:lstStyle/>
        <a:p>
          <a:r>
            <a:rPr lang="en-US" dirty="0" smtClean="0">
              <a:latin typeface="Franklin Gothic Medium Cond" panose="020B0606030402020204" pitchFamily="34" charset="0"/>
            </a:rPr>
            <a:t>Kyoto to Paris</a:t>
          </a:r>
          <a:endParaRPr lang="en-US" dirty="0">
            <a:latin typeface="Franklin Gothic Medium Cond" panose="020B0606030402020204" pitchFamily="34" charset="0"/>
          </a:endParaRPr>
        </a:p>
      </dgm:t>
    </dgm:pt>
    <dgm:pt modelId="{732449FC-EA7A-441E-870A-AF0918890D75}" type="parTrans" cxnId="{144C97E8-66F6-44C6-9DE0-C429551BB85F}">
      <dgm:prSet/>
      <dgm:spPr/>
      <dgm:t>
        <a:bodyPr/>
        <a:lstStyle/>
        <a:p>
          <a:endParaRPr lang="en-US"/>
        </a:p>
      </dgm:t>
    </dgm:pt>
    <dgm:pt modelId="{057A534E-16F9-4CFE-9419-37BBF0C4AFE7}" type="sibTrans" cxnId="{144C97E8-66F6-44C6-9DE0-C429551BB85F}">
      <dgm:prSet/>
      <dgm:spPr/>
      <dgm:t>
        <a:bodyPr/>
        <a:lstStyle/>
        <a:p>
          <a:endParaRPr lang="en-US"/>
        </a:p>
      </dgm:t>
    </dgm:pt>
    <dgm:pt modelId="{6A7494E3-AD68-49FB-A069-9A5277947044}">
      <dgm:prSet phldrT="[Text]"/>
      <dgm:spPr/>
      <dgm:t>
        <a:bodyPr/>
        <a:lstStyle/>
        <a:p>
          <a:r>
            <a:rPr lang="en-US" dirty="0" smtClean="0">
              <a:latin typeface="Franklin Gothic Medium Cond" panose="020B0606030402020204" pitchFamily="34" charset="0"/>
            </a:rPr>
            <a:t>India’s Stand</a:t>
          </a:r>
          <a:endParaRPr lang="en-US" dirty="0">
            <a:latin typeface="Franklin Gothic Medium Cond" panose="020B0606030402020204" pitchFamily="34" charset="0"/>
          </a:endParaRPr>
        </a:p>
      </dgm:t>
    </dgm:pt>
    <dgm:pt modelId="{F582B805-3385-438B-94B0-660E8C1B1B77}" type="parTrans" cxnId="{A4A7C632-1F54-496E-9D88-FF01824DB349}">
      <dgm:prSet/>
      <dgm:spPr/>
      <dgm:t>
        <a:bodyPr/>
        <a:lstStyle/>
        <a:p>
          <a:endParaRPr lang="en-US"/>
        </a:p>
      </dgm:t>
    </dgm:pt>
    <dgm:pt modelId="{11EAD419-26A5-4A59-B543-107518D2BD84}" type="sibTrans" cxnId="{A4A7C632-1F54-496E-9D88-FF01824DB349}">
      <dgm:prSet/>
      <dgm:spPr/>
      <dgm:t>
        <a:bodyPr/>
        <a:lstStyle/>
        <a:p>
          <a:endParaRPr lang="en-US"/>
        </a:p>
      </dgm:t>
    </dgm:pt>
    <dgm:pt modelId="{66777701-3249-472B-BB2F-6DD98C5B4489}" type="pres">
      <dgm:prSet presAssocID="{25554930-7E9A-44A6-893D-32A8229C6E46}" presName="diagram" presStyleCnt="0">
        <dgm:presLayoutVars>
          <dgm:dir/>
        </dgm:presLayoutVars>
      </dgm:prSet>
      <dgm:spPr/>
      <dgm:t>
        <a:bodyPr/>
        <a:lstStyle/>
        <a:p>
          <a:endParaRPr lang="en-US"/>
        </a:p>
      </dgm:t>
    </dgm:pt>
    <dgm:pt modelId="{E8AAA17D-BC01-40C3-B7D9-BDF2E5CB8663}" type="pres">
      <dgm:prSet presAssocID="{6866C3F7-A44E-4B18-AE66-D3C795C9FE46}" presName="composite" presStyleCnt="0"/>
      <dgm:spPr/>
    </dgm:pt>
    <dgm:pt modelId="{AD3F2361-9061-4969-856E-25B6A6C5055B}" type="pres">
      <dgm:prSet presAssocID="{6866C3F7-A44E-4B18-AE66-D3C795C9FE46}" presName="Image" presStyleLbl="bgShp" presStyleIdx="0" presStyleCnt="5" custScaleX="124601"/>
      <dgm:spPr>
        <a:blipFill rotWithShape="1">
          <a:blip xmlns:r="http://schemas.openxmlformats.org/officeDocument/2006/relationships" r:embed="rId1"/>
          <a:stretch>
            <a:fillRect/>
          </a:stretch>
        </a:blipFill>
      </dgm:spPr>
    </dgm:pt>
    <dgm:pt modelId="{7DC58103-6D49-44B7-A411-7EF167CC21FA}" type="pres">
      <dgm:prSet presAssocID="{6866C3F7-A44E-4B18-AE66-D3C795C9FE46}" presName="Parent" presStyleLbl="node0" presStyleIdx="0" presStyleCnt="5">
        <dgm:presLayoutVars>
          <dgm:bulletEnabled val="1"/>
        </dgm:presLayoutVars>
      </dgm:prSet>
      <dgm:spPr/>
      <dgm:t>
        <a:bodyPr/>
        <a:lstStyle/>
        <a:p>
          <a:endParaRPr lang="en-US"/>
        </a:p>
      </dgm:t>
    </dgm:pt>
    <dgm:pt modelId="{59F059C5-CA05-4491-80C7-8586AE8DDC86}" type="pres">
      <dgm:prSet presAssocID="{F5A40B89-013E-41F4-9726-30E14321E8B7}" presName="sibTrans" presStyleCnt="0"/>
      <dgm:spPr/>
    </dgm:pt>
    <dgm:pt modelId="{839CFDBE-5207-428C-9A5D-1B5B56EE8282}" type="pres">
      <dgm:prSet presAssocID="{0F6AE485-4D71-4C29-9C34-EB86A1A4AF2E}" presName="composite" presStyleCnt="0"/>
      <dgm:spPr/>
    </dgm:pt>
    <dgm:pt modelId="{A0ACBEA9-884B-4823-8FD2-0AE0B8FD0CC0}" type="pres">
      <dgm:prSet presAssocID="{0F6AE485-4D71-4C29-9C34-EB86A1A4AF2E}" presName="Image" presStyleLbl="bgShp" presStyleIdx="1" presStyleCnt="5" custScaleX="116962"/>
      <dgm:spPr>
        <a:blipFill rotWithShape="1">
          <a:blip xmlns:r="http://schemas.openxmlformats.org/officeDocument/2006/relationships" r:embed="rId2"/>
          <a:stretch>
            <a:fillRect/>
          </a:stretch>
        </a:blipFill>
      </dgm:spPr>
    </dgm:pt>
    <dgm:pt modelId="{4A75B482-DD4D-4A66-936D-7D8F977588C0}" type="pres">
      <dgm:prSet presAssocID="{0F6AE485-4D71-4C29-9C34-EB86A1A4AF2E}" presName="Parent" presStyleLbl="node0" presStyleIdx="1" presStyleCnt="5">
        <dgm:presLayoutVars>
          <dgm:bulletEnabled val="1"/>
        </dgm:presLayoutVars>
      </dgm:prSet>
      <dgm:spPr/>
      <dgm:t>
        <a:bodyPr/>
        <a:lstStyle/>
        <a:p>
          <a:endParaRPr lang="en-US"/>
        </a:p>
      </dgm:t>
    </dgm:pt>
    <dgm:pt modelId="{775A79DD-DDDF-4683-B1A9-B48ABC1152EA}" type="pres">
      <dgm:prSet presAssocID="{057A534E-16F9-4CFE-9419-37BBF0C4AFE7}" presName="sibTrans" presStyleCnt="0"/>
      <dgm:spPr/>
    </dgm:pt>
    <dgm:pt modelId="{A58A7542-2C2D-4E6D-86D6-F43AC04D0105}" type="pres">
      <dgm:prSet presAssocID="{6A7494E3-AD68-49FB-A069-9A5277947044}" presName="composite" presStyleCnt="0"/>
      <dgm:spPr/>
    </dgm:pt>
    <dgm:pt modelId="{53A2E151-F0D9-4A7B-8261-A043A2E08519}" type="pres">
      <dgm:prSet presAssocID="{6A7494E3-AD68-49FB-A069-9A5277947044}" presName="Image" presStyleLbl="bgShp" presStyleIdx="2" presStyleCnt="5" custScaleX="129233"/>
      <dgm:spPr>
        <a:blipFill rotWithShape="1">
          <a:blip xmlns:r="http://schemas.openxmlformats.org/officeDocument/2006/relationships" r:embed="rId3"/>
          <a:stretch>
            <a:fillRect/>
          </a:stretch>
        </a:blipFill>
      </dgm:spPr>
    </dgm:pt>
    <dgm:pt modelId="{45669E1B-6ADF-4D5E-BA5C-C0A413D0BE9A}" type="pres">
      <dgm:prSet presAssocID="{6A7494E3-AD68-49FB-A069-9A5277947044}" presName="Parent" presStyleLbl="node0" presStyleIdx="2" presStyleCnt="5">
        <dgm:presLayoutVars>
          <dgm:bulletEnabled val="1"/>
        </dgm:presLayoutVars>
      </dgm:prSet>
      <dgm:spPr/>
      <dgm:t>
        <a:bodyPr/>
        <a:lstStyle/>
        <a:p>
          <a:endParaRPr lang="en-US"/>
        </a:p>
      </dgm:t>
    </dgm:pt>
    <dgm:pt modelId="{DD0744FC-9998-49CF-AF45-2A010D601232}" type="pres">
      <dgm:prSet presAssocID="{11EAD419-26A5-4A59-B543-107518D2BD84}" presName="sibTrans" presStyleCnt="0"/>
      <dgm:spPr/>
    </dgm:pt>
    <dgm:pt modelId="{C98EAFF9-8A9B-495B-8E0E-69417132FFC0}" type="pres">
      <dgm:prSet presAssocID="{97B4D556-5D4A-46B9-A107-EA1E543BDACC}" presName="composite" presStyleCnt="0"/>
      <dgm:spPr/>
    </dgm:pt>
    <dgm:pt modelId="{7CB1FCEB-6E66-4B4B-BCB2-18A6E55539D1}" type="pres">
      <dgm:prSet presAssocID="{97B4D556-5D4A-46B9-A107-EA1E543BDACC}" presName="Image" presStyleLbl="bgShp" presStyleIdx="3" presStyleCnt="5" custScaleX="123778"/>
      <dgm:spPr>
        <a:blipFill rotWithShape="1">
          <a:blip xmlns:r="http://schemas.openxmlformats.org/officeDocument/2006/relationships" r:embed="rId4"/>
          <a:stretch>
            <a:fillRect/>
          </a:stretch>
        </a:blipFill>
      </dgm:spPr>
    </dgm:pt>
    <dgm:pt modelId="{0EB92757-0BFA-4F9C-A8AD-7651C976CD6F}" type="pres">
      <dgm:prSet presAssocID="{97B4D556-5D4A-46B9-A107-EA1E543BDACC}" presName="Parent" presStyleLbl="node0" presStyleIdx="3" presStyleCnt="5">
        <dgm:presLayoutVars>
          <dgm:bulletEnabled val="1"/>
        </dgm:presLayoutVars>
      </dgm:prSet>
      <dgm:spPr/>
      <dgm:t>
        <a:bodyPr/>
        <a:lstStyle/>
        <a:p>
          <a:endParaRPr lang="en-US"/>
        </a:p>
      </dgm:t>
    </dgm:pt>
    <dgm:pt modelId="{6510D154-EFBF-424F-AA80-C98B7AF60F00}" type="pres">
      <dgm:prSet presAssocID="{0E0C0878-DCC7-4995-ABAA-BB98EBB33153}" presName="sibTrans" presStyleCnt="0"/>
      <dgm:spPr/>
    </dgm:pt>
    <dgm:pt modelId="{F2622685-5BEF-4B0C-8689-3F459A02D71A}" type="pres">
      <dgm:prSet presAssocID="{5102503D-DF8E-4A38-B1C5-F2624FB8009A}" presName="composite" presStyleCnt="0"/>
      <dgm:spPr/>
    </dgm:pt>
    <dgm:pt modelId="{4BDF96ED-E02E-48D2-AFF8-E4600149D484}" type="pres">
      <dgm:prSet presAssocID="{5102503D-DF8E-4A38-B1C5-F2624FB8009A}" presName="Image" presStyleLbl="bgShp" presStyleIdx="4" presStyleCnt="5" custScaleY="71066"/>
      <dgm:spPr>
        <a:blipFill rotWithShape="1">
          <a:blip xmlns:r="http://schemas.openxmlformats.org/officeDocument/2006/relationships" r:embed="rId5"/>
          <a:stretch>
            <a:fillRect/>
          </a:stretch>
        </a:blipFill>
      </dgm:spPr>
      <dgm:t>
        <a:bodyPr/>
        <a:lstStyle/>
        <a:p>
          <a:endParaRPr lang="en-US"/>
        </a:p>
      </dgm:t>
    </dgm:pt>
    <dgm:pt modelId="{E9052A1B-E22D-4DD1-AB48-E179CBB21094}" type="pres">
      <dgm:prSet presAssocID="{5102503D-DF8E-4A38-B1C5-F2624FB8009A}" presName="Parent" presStyleLbl="node0" presStyleIdx="4" presStyleCnt="5">
        <dgm:presLayoutVars>
          <dgm:bulletEnabled val="1"/>
        </dgm:presLayoutVars>
      </dgm:prSet>
      <dgm:spPr/>
      <dgm:t>
        <a:bodyPr/>
        <a:lstStyle/>
        <a:p>
          <a:endParaRPr lang="en-US"/>
        </a:p>
      </dgm:t>
    </dgm:pt>
  </dgm:ptLst>
  <dgm:cxnLst>
    <dgm:cxn modelId="{EDC18BF1-3724-4671-82BE-E4BB09470C1F}" type="presOf" srcId="{25554930-7E9A-44A6-893D-32A8229C6E46}" destId="{66777701-3249-472B-BB2F-6DD98C5B4489}" srcOrd="0" destOrd="0" presId="urn:microsoft.com/office/officeart/2008/layout/BendingPictureCaption"/>
    <dgm:cxn modelId="{54416169-E17D-47D7-92DF-1A5385E461DE}" type="presOf" srcId="{5102503D-DF8E-4A38-B1C5-F2624FB8009A}" destId="{E9052A1B-E22D-4DD1-AB48-E179CBB21094}" srcOrd="0" destOrd="0" presId="urn:microsoft.com/office/officeart/2008/layout/BendingPictureCaption"/>
    <dgm:cxn modelId="{501B53D3-A776-4C67-894E-4646F69E8C38}" type="presOf" srcId="{6866C3F7-A44E-4B18-AE66-D3C795C9FE46}" destId="{7DC58103-6D49-44B7-A411-7EF167CC21FA}" srcOrd="0" destOrd="0" presId="urn:microsoft.com/office/officeart/2008/layout/BendingPictureCaption"/>
    <dgm:cxn modelId="{B1C7BDD3-7F54-4866-81D9-7664773E2EC6}" type="presOf" srcId="{97B4D556-5D4A-46B9-A107-EA1E543BDACC}" destId="{0EB92757-0BFA-4F9C-A8AD-7651C976CD6F}" srcOrd="0" destOrd="0" presId="urn:microsoft.com/office/officeart/2008/layout/BendingPictureCaption"/>
    <dgm:cxn modelId="{144C97E8-66F6-44C6-9DE0-C429551BB85F}" srcId="{25554930-7E9A-44A6-893D-32A8229C6E46}" destId="{0F6AE485-4D71-4C29-9C34-EB86A1A4AF2E}" srcOrd="1" destOrd="0" parTransId="{732449FC-EA7A-441E-870A-AF0918890D75}" sibTransId="{057A534E-16F9-4CFE-9419-37BBF0C4AFE7}"/>
    <dgm:cxn modelId="{F884C09A-A76E-40D6-84BA-9F291920BFF5}" srcId="{25554930-7E9A-44A6-893D-32A8229C6E46}" destId="{97B4D556-5D4A-46B9-A107-EA1E543BDACC}" srcOrd="3" destOrd="0" parTransId="{A6996B5B-3CB5-4902-9ED6-AF4543943087}" sibTransId="{0E0C0878-DCC7-4995-ABAA-BB98EBB33153}"/>
    <dgm:cxn modelId="{C7246EF0-4F56-4562-84AE-BEA3002C3DC4}" type="presOf" srcId="{6A7494E3-AD68-49FB-A069-9A5277947044}" destId="{45669E1B-6ADF-4D5E-BA5C-C0A413D0BE9A}" srcOrd="0" destOrd="0" presId="urn:microsoft.com/office/officeart/2008/layout/BendingPictureCaption"/>
    <dgm:cxn modelId="{32132227-BB52-45BA-AD64-AB5C864BBF38}" srcId="{25554930-7E9A-44A6-893D-32A8229C6E46}" destId="{6866C3F7-A44E-4B18-AE66-D3C795C9FE46}" srcOrd="0" destOrd="0" parTransId="{42DDD381-E6F9-40C4-A0D4-F218500173F1}" sibTransId="{F5A40B89-013E-41F4-9726-30E14321E8B7}"/>
    <dgm:cxn modelId="{94B0A64C-0C9E-41A4-9593-8EC188A6DD21}" type="presOf" srcId="{0F6AE485-4D71-4C29-9C34-EB86A1A4AF2E}" destId="{4A75B482-DD4D-4A66-936D-7D8F977588C0}" srcOrd="0" destOrd="0" presId="urn:microsoft.com/office/officeart/2008/layout/BendingPictureCaption"/>
    <dgm:cxn modelId="{28793775-DDE3-4D72-8211-925EECF0AC85}" srcId="{25554930-7E9A-44A6-893D-32A8229C6E46}" destId="{5102503D-DF8E-4A38-B1C5-F2624FB8009A}" srcOrd="4" destOrd="0" parTransId="{F7CB31D7-4120-4B8D-B6BB-3609F9911A48}" sibTransId="{26B600BB-9432-4861-AB56-EE270600CABE}"/>
    <dgm:cxn modelId="{A4A7C632-1F54-496E-9D88-FF01824DB349}" srcId="{25554930-7E9A-44A6-893D-32A8229C6E46}" destId="{6A7494E3-AD68-49FB-A069-9A5277947044}" srcOrd="2" destOrd="0" parTransId="{F582B805-3385-438B-94B0-660E8C1B1B77}" sibTransId="{11EAD419-26A5-4A59-B543-107518D2BD84}"/>
    <dgm:cxn modelId="{65CAE827-CC4E-4167-9BD2-00B17A319D0B}" type="presParOf" srcId="{66777701-3249-472B-BB2F-6DD98C5B4489}" destId="{E8AAA17D-BC01-40C3-B7D9-BDF2E5CB8663}" srcOrd="0" destOrd="0" presId="urn:microsoft.com/office/officeart/2008/layout/BendingPictureCaption"/>
    <dgm:cxn modelId="{34FC9DE3-42B9-4936-A75B-B09EB66ADD37}" type="presParOf" srcId="{E8AAA17D-BC01-40C3-B7D9-BDF2E5CB8663}" destId="{AD3F2361-9061-4969-856E-25B6A6C5055B}" srcOrd="0" destOrd="0" presId="urn:microsoft.com/office/officeart/2008/layout/BendingPictureCaption"/>
    <dgm:cxn modelId="{5D0B6A8A-484A-4085-8200-D1C882AC2E9E}" type="presParOf" srcId="{E8AAA17D-BC01-40C3-B7D9-BDF2E5CB8663}" destId="{7DC58103-6D49-44B7-A411-7EF167CC21FA}" srcOrd="1" destOrd="0" presId="urn:microsoft.com/office/officeart/2008/layout/BendingPictureCaption"/>
    <dgm:cxn modelId="{22EDBB80-E53E-4941-B4C7-58867A77B5A8}" type="presParOf" srcId="{66777701-3249-472B-BB2F-6DD98C5B4489}" destId="{59F059C5-CA05-4491-80C7-8586AE8DDC86}" srcOrd="1" destOrd="0" presId="urn:microsoft.com/office/officeart/2008/layout/BendingPictureCaption"/>
    <dgm:cxn modelId="{15B1F925-9779-4F0F-BDE6-B8E6316369A1}" type="presParOf" srcId="{66777701-3249-472B-BB2F-6DD98C5B4489}" destId="{839CFDBE-5207-428C-9A5D-1B5B56EE8282}" srcOrd="2" destOrd="0" presId="urn:microsoft.com/office/officeart/2008/layout/BendingPictureCaption"/>
    <dgm:cxn modelId="{33A997BD-F5DE-488B-9F57-ADBC4832647C}" type="presParOf" srcId="{839CFDBE-5207-428C-9A5D-1B5B56EE8282}" destId="{A0ACBEA9-884B-4823-8FD2-0AE0B8FD0CC0}" srcOrd="0" destOrd="0" presId="urn:microsoft.com/office/officeart/2008/layout/BendingPictureCaption"/>
    <dgm:cxn modelId="{90A8D25C-D2BE-4F19-841C-238F627690AF}" type="presParOf" srcId="{839CFDBE-5207-428C-9A5D-1B5B56EE8282}" destId="{4A75B482-DD4D-4A66-936D-7D8F977588C0}" srcOrd="1" destOrd="0" presId="urn:microsoft.com/office/officeart/2008/layout/BendingPictureCaption"/>
    <dgm:cxn modelId="{30B60FA5-0BA4-47F1-B65D-4CB761D31FA6}" type="presParOf" srcId="{66777701-3249-472B-BB2F-6DD98C5B4489}" destId="{775A79DD-DDDF-4683-B1A9-B48ABC1152EA}" srcOrd="3" destOrd="0" presId="urn:microsoft.com/office/officeart/2008/layout/BendingPictureCaption"/>
    <dgm:cxn modelId="{57AC535F-5424-4E8E-8BEF-E485DD244CF6}" type="presParOf" srcId="{66777701-3249-472B-BB2F-6DD98C5B4489}" destId="{A58A7542-2C2D-4E6D-86D6-F43AC04D0105}" srcOrd="4" destOrd="0" presId="urn:microsoft.com/office/officeart/2008/layout/BendingPictureCaption"/>
    <dgm:cxn modelId="{0DD17132-DCA0-4E9E-A015-3F1869DC6566}" type="presParOf" srcId="{A58A7542-2C2D-4E6D-86D6-F43AC04D0105}" destId="{53A2E151-F0D9-4A7B-8261-A043A2E08519}" srcOrd="0" destOrd="0" presId="urn:microsoft.com/office/officeart/2008/layout/BendingPictureCaption"/>
    <dgm:cxn modelId="{1C0B2F27-4B79-444C-A50B-8D994D62C141}" type="presParOf" srcId="{A58A7542-2C2D-4E6D-86D6-F43AC04D0105}" destId="{45669E1B-6ADF-4D5E-BA5C-C0A413D0BE9A}" srcOrd="1" destOrd="0" presId="urn:microsoft.com/office/officeart/2008/layout/BendingPictureCaption"/>
    <dgm:cxn modelId="{51E8F358-8FA1-45CC-8E73-470FB7EA1D34}" type="presParOf" srcId="{66777701-3249-472B-BB2F-6DD98C5B4489}" destId="{DD0744FC-9998-49CF-AF45-2A010D601232}" srcOrd="5" destOrd="0" presId="urn:microsoft.com/office/officeart/2008/layout/BendingPictureCaption"/>
    <dgm:cxn modelId="{11B468AB-7657-4B32-8D11-080CC810AB3E}" type="presParOf" srcId="{66777701-3249-472B-BB2F-6DD98C5B4489}" destId="{C98EAFF9-8A9B-495B-8E0E-69417132FFC0}" srcOrd="6" destOrd="0" presId="urn:microsoft.com/office/officeart/2008/layout/BendingPictureCaption"/>
    <dgm:cxn modelId="{065E21DE-65A5-4640-92B1-9EDFD784FDEB}" type="presParOf" srcId="{C98EAFF9-8A9B-495B-8E0E-69417132FFC0}" destId="{7CB1FCEB-6E66-4B4B-BCB2-18A6E55539D1}" srcOrd="0" destOrd="0" presId="urn:microsoft.com/office/officeart/2008/layout/BendingPictureCaption"/>
    <dgm:cxn modelId="{EE01C983-5D53-4244-86A6-2DBDFB2882DD}" type="presParOf" srcId="{C98EAFF9-8A9B-495B-8E0E-69417132FFC0}" destId="{0EB92757-0BFA-4F9C-A8AD-7651C976CD6F}" srcOrd="1" destOrd="0" presId="urn:microsoft.com/office/officeart/2008/layout/BendingPictureCaption"/>
    <dgm:cxn modelId="{57D7EE20-83D5-47DE-86FD-6EDFFF175C53}" type="presParOf" srcId="{66777701-3249-472B-BB2F-6DD98C5B4489}" destId="{6510D154-EFBF-424F-AA80-C98B7AF60F00}" srcOrd="7" destOrd="0" presId="urn:microsoft.com/office/officeart/2008/layout/BendingPictureCaption"/>
    <dgm:cxn modelId="{E235DA51-52F4-4C7B-B243-6BBBC3C2C018}" type="presParOf" srcId="{66777701-3249-472B-BB2F-6DD98C5B4489}" destId="{F2622685-5BEF-4B0C-8689-3F459A02D71A}" srcOrd="8" destOrd="0" presId="urn:microsoft.com/office/officeart/2008/layout/BendingPictureCaption"/>
    <dgm:cxn modelId="{B3881F27-44D9-4B68-8C9C-4F28A53B5201}" type="presParOf" srcId="{F2622685-5BEF-4B0C-8689-3F459A02D71A}" destId="{4BDF96ED-E02E-48D2-AFF8-E4600149D484}" srcOrd="0" destOrd="0" presId="urn:microsoft.com/office/officeart/2008/layout/BendingPictureCaption"/>
    <dgm:cxn modelId="{6493ED83-1C50-40E4-823E-B76454B21456}" type="presParOf" srcId="{F2622685-5BEF-4B0C-8689-3F459A02D71A}" destId="{E9052A1B-E22D-4DD1-AB48-E179CBB21094}" srcOrd="1" destOrd="0" presId="urn:microsoft.com/office/officeart/2008/layout/BendingPictureCapti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E057AD-784D-4660-96FE-0E8EF5FECF7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68476810-4E5C-464D-B525-EB2E04E8E55D}">
      <dgm:prSet phldrT="[Text]"/>
      <dgm:spPr/>
      <dgm:t>
        <a:bodyPr/>
        <a:lstStyle/>
        <a:p>
          <a:r>
            <a:rPr lang="en-US" dirty="0" smtClean="0">
              <a:latin typeface="Franklin Gothic Medium Cond" panose="020B0606030402020204" pitchFamily="34" charset="0"/>
            </a:rPr>
            <a:t>IPCC: 1988</a:t>
          </a:r>
          <a:endParaRPr lang="en-US" dirty="0">
            <a:latin typeface="Franklin Gothic Medium Cond" panose="020B0606030402020204" pitchFamily="34" charset="0"/>
          </a:endParaRPr>
        </a:p>
      </dgm:t>
    </dgm:pt>
    <dgm:pt modelId="{7E5041B1-98BA-4497-9B3E-FD4A25E62ACC}" type="parTrans" cxnId="{DA243E2F-08B1-429A-9C06-AE5805B1E6AE}">
      <dgm:prSet/>
      <dgm:spPr/>
      <dgm:t>
        <a:bodyPr/>
        <a:lstStyle/>
        <a:p>
          <a:endParaRPr lang="en-US"/>
        </a:p>
      </dgm:t>
    </dgm:pt>
    <dgm:pt modelId="{0003DBA6-3F02-4681-84FC-591B60190674}" type="sibTrans" cxnId="{DA243E2F-08B1-429A-9C06-AE5805B1E6AE}">
      <dgm:prSet/>
      <dgm:spPr/>
      <dgm:t>
        <a:bodyPr/>
        <a:lstStyle/>
        <a:p>
          <a:endParaRPr lang="en-US"/>
        </a:p>
      </dgm:t>
    </dgm:pt>
    <dgm:pt modelId="{097A4C94-4D42-4A56-91D9-4B5B9E8D1896}">
      <dgm:prSet phldrT="[Text]"/>
      <dgm:spPr/>
      <dgm:t>
        <a:bodyPr/>
        <a:lstStyle/>
        <a:p>
          <a:r>
            <a:rPr lang="en-US" dirty="0" smtClean="0">
              <a:latin typeface="Franklin Gothic Medium Cond" panose="020B0606030402020204" pitchFamily="34" charset="0"/>
            </a:rPr>
            <a:t>UNFCCC: 1992</a:t>
          </a:r>
          <a:endParaRPr lang="en-US" dirty="0">
            <a:latin typeface="Franklin Gothic Medium Cond" panose="020B0606030402020204" pitchFamily="34" charset="0"/>
          </a:endParaRPr>
        </a:p>
      </dgm:t>
    </dgm:pt>
    <dgm:pt modelId="{49ED8AFF-25B4-43C6-B9A9-FAAE0AF9F148}" type="parTrans" cxnId="{F816F6BE-B3EC-4DE6-B512-3F4408440634}">
      <dgm:prSet/>
      <dgm:spPr/>
      <dgm:t>
        <a:bodyPr/>
        <a:lstStyle/>
        <a:p>
          <a:endParaRPr lang="en-US"/>
        </a:p>
      </dgm:t>
    </dgm:pt>
    <dgm:pt modelId="{D3FC6C44-6833-473B-ABAE-C6C4A0C09F48}" type="sibTrans" cxnId="{F816F6BE-B3EC-4DE6-B512-3F4408440634}">
      <dgm:prSet/>
      <dgm:spPr/>
      <dgm:t>
        <a:bodyPr/>
        <a:lstStyle/>
        <a:p>
          <a:endParaRPr lang="en-US"/>
        </a:p>
      </dgm:t>
    </dgm:pt>
    <dgm:pt modelId="{398143C3-4F20-499B-B3F2-4C544AE0926C}">
      <dgm:prSet phldrT="[Text]"/>
      <dgm:spPr/>
      <dgm:t>
        <a:bodyPr/>
        <a:lstStyle/>
        <a:p>
          <a:r>
            <a:rPr lang="en-US" dirty="0" smtClean="0">
              <a:latin typeface="Franklin Gothic Medium Cond" panose="020B0606030402020204" pitchFamily="34" charset="0"/>
            </a:rPr>
            <a:t>UNEP + WMO</a:t>
          </a:r>
          <a:endParaRPr lang="en-US" dirty="0">
            <a:latin typeface="Franklin Gothic Medium Cond" panose="020B0606030402020204" pitchFamily="34" charset="0"/>
          </a:endParaRPr>
        </a:p>
      </dgm:t>
    </dgm:pt>
    <dgm:pt modelId="{0A951206-CB44-47E7-84E5-1946408BF932}" type="parTrans" cxnId="{C49D4647-9456-4D13-913E-0467040C5BD3}">
      <dgm:prSet/>
      <dgm:spPr/>
      <dgm:t>
        <a:bodyPr/>
        <a:lstStyle/>
        <a:p>
          <a:endParaRPr lang="en-US"/>
        </a:p>
      </dgm:t>
    </dgm:pt>
    <dgm:pt modelId="{02A3D4FF-DBAC-4639-823E-56F90634A062}" type="sibTrans" cxnId="{C49D4647-9456-4D13-913E-0467040C5BD3}">
      <dgm:prSet/>
      <dgm:spPr/>
      <dgm:t>
        <a:bodyPr/>
        <a:lstStyle/>
        <a:p>
          <a:endParaRPr lang="en-US"/>
        </a:p>
      </dgm:t>
    </dgm:pt>
    <dgm:pt modelId="{A754BA89-EA92-43E4-8295-9A69140E18B7}">
      <dgm:prSet phldrT="[Text]"/>
      <dgm:spPr/>
      <dgm:t>
        <a:bodyPr/>
        <a:lstStyle/>
        <a:p>
          <a:r>
            <a:rPr lang="en-US" dirty="0" smtClean="0">
              <a:latin typeface="Franklin Gothic Medium Cond" panose="020B0606030402020204" pitchFamily="34" charset="0"/>
            </a:rPr>
            <a:t>Rio Earth summit</a:t>
          </a:r>
          <a:endParaRPr lang="en-US" dirty="0">
            <a:latin typeface="Franklin Gothic Medium Cond" panose="020B0606030402020204" pitchFamily="34" charset="0"/>
          </a:endParaRPr>
        </a:p>
      </dgm:t>
    </dgm:pt>
    <dgm:pt modelId="{1CBF35B4-9689-438A-B2A5-B44FDF7C6D6F}" type="parTrans" cxnId="{1F297E56-984D-4D35-89F7-6843F004A3DC}">
      <dgm:prSet/>
      <dgm:spPr/>
      <dgm:t>
        <a:bodyPr/>
        <a:lstStyle/>
        <a:p>
          <a:endParaRPr lang="en-US"/>
        </a:p>
      </dgm:t>
    </dgm:pt>
    <dgm:pt modelId="{66640C53-C7C5-4DA2-837A-A42BDDE23CDE}" type="sibTrans" cxnId="{1F297E56-984D-4D35-89F7-6843F004A3DC}">
      <dgm:prSet/>
      <dgm:spPr/>
      <dgm:t>
        <a:bodyPr/>
        <a:lstStyle/>
        <a:p>
          <a:endParaRPr lang="en-US"/>
        </a:p>
      </dgm:t>
    </dgm:pt>
    <dgm:pt modelId="{A7CD53CC-9014-4C60-A119-EE76C182AF91}">
      <dgm:prSet phldrT="[Text]"/>
      <dgm:spPr/>
      <dgm:t>
        <a:bodyPr/>
        <a:lstStyle/>
        <a:p>
          <a:r>
            <a:rPr lang="en-US" dirty="0" smtClean="0">
              <a:latin typeface="Franklin Gothic Medium Cond" panose="020B0606030402020204" pitchFamily="34" charset="0"/>
            </a:rPr>
            <a:t>HQ: Geneva</a:t>
          </a:r>
          <a:endParaRPr lang="en-US" dirty="0">
            <a:latin typeface="Franklin Gothic Medium Cond" panose="020B0606030402020204" pitchFamily="34" charset="0"/>
          </a:endParaRPr>
        </a:p>
      </dgm:t>
    </dgm:pt>
    <dgm:pt modelId="{44571C75-416A-4B13-B3D5-80E58FD0A26C}" type="parTrans" cxnId="{9FD7A489-829F-449D-8671-966ACF055CC3}">
      <dgm:prSet/>
      <dgm:spPr/>
      <dgm:t>
        <a:bodyPr/>
        <a:lstStyle/>
        <a:p>
          <a:endParaRPr lang="en-US"/>
        </a:p>
      </dgm:t>
    </dgm:pt>
    <dgm:pt modelId="{025A6333-8C20-4F27-AC66-BD87AE9E7196}" type="sibTrans" cxnId="{9FD7A489-829F-449D-8671-966ACF055CC3}">
      <dgm:prSet/>
      <dgm:spPr/>
      <dgm:t>
        <a:bodyPr/>
        <a:lstStyle/>
        <a:p>
          <a:endParaRPr lang="en-US"/>
        </a:p>
      </dgm:t>
    </dgm:pt>
    <dgm:pt modelId="{25B259C8-A3E1-4CF6-A204-02C523BA44B5}">
      <dgm:prSet phldrT="[Text]"/>
      <dgm:spPr/>
      <dgm:t>
        <a:bodyPr/>
        <a:lstStyle/>
        <a:p>
          <a:r>
            <a:rPr lang="en-US" dirty="0" smtClean="0">
              <a:latin typeface="Franklin Gothic Medium Cond" panose="020B0606030402020204" pitchFamily="34" charset="0"/>
            </a:rPr>
            <a:t>HQ: UN Secretariat @NY</a:t>
          </a:r>
          <a:endParaRPr lang="en-US" dirty="0">
            <a:latin typeface="Franklin Gothic Medium Cond" panose="020B0606030402020204" pitchFamily="34" charset="0"/>
          </a:endParaRPr>
        </a:p>
      </dgm:t>
    </dgm:pt>
    <dgm:pt modelId="{C3294DEC-F9B2-4B58-B1C5-6676359A12AD}" type="parTrans" cxnId="{1E782C40-2191-4A03-9407-0D900EA8108F}">
      <dgm:prSet/>
      <dgm:spPr/>
      <dgm:t>
        <a:bodyPr/>
        <a:lstStyle/>
        <a:p>
          <a:endParaRPr lang="en-US"/>
        </a:p>
      </dgm:t>
    </dgm:pt>
    <dgm:pt modelId="{CA43B8D8-D1C1-47A4-98CB-37606DBEB3A2}" type="sibTrans" cxnId="{1E782C40-2191-4A03-9407-0D900EA8108F}">
      <dgm:prSet/>
      <dgm:spPr/>
      <dgm:t>
        <a:bodyPr/>
        <a:lstStyle/>
        <a:p>
          <a:endParaRPr lang="en-US"/>
        </a:p>
      </dgm:t>
    </dgm:pt>
    <dgm:pt modelId="{6B680C85-02BC-4919-9347-89EA82098A3F}" type="pres">
      <dgm:prSet presAssocID="{C6E057AD-784D-4660-96FE-0E8EF5FECF78}" presName="Name0" presStyleCnt="0">
        <dgm:presLayoutVars>
          <dgm:dir/>
          <dgm:animLvl val="lvl"/>
          <dgm:resizeHandles val="exact"/>
        </dgm:presLayoutVars>
      </dgm:prSet>
      <dgm:spPr/>
      <dgm:t>
        <a:bodyPr/>
        <a:lstStyle/>
        <a:p>
          <a:endParaRPr lang="en-US"/>
        </a:p>
      </dgm:t>
    </dgm:pt>
    <dgm:pt modelId="{01F7C308-4E81-4EAA-BBFA-47B2E92A0493}" type="pres">
      <dgm:prSet presAssocID="{68476810-4E5C-464D-B525-EB2E04E8E55D}" presName="composite" presStyleCnt="0"/>
      <dgm:spPr/>
      <dgm:t>
        <a:bodyPr/>
        <a:lstStyle/>
        <a:p>
          <a:endParaRPr lang="en-US"/>
        </a:p>
      </dgm:t>
    </dgm:pt>
    <dgm:pt modelId="{6ED549A7-22CB-4B8C-BA95-86F97C28099E}" type="pres">
      <dgm:prSet presAssocID="{68476810-4E5C-464D-B525-EB2E04E8E55D}" presName="parTx" presStyleLbl="alignNode1" presStyleIdx="0" presStyleCnt="2">
        <dgm:presLayoutVars>
          <dgm:chMax val="0"/>
          <dgm:chPref val="0"/>
          <dgm:bulletEnabled val="1"/>
        </dgm:presLayoutVars>
      </dgm:prSet>
      <dgm:spPr/>
      <dgm:t>
        <a:bodyPr/>
        <a:lstStyle/>
        <a:p>
          <a:endParaRPr lang="en-US"/>
        </a:p>
      </dgm:t>
    </dgm:pt>
    <dgm:pt modelId="{C0118579-178F-4BDC-9C11-D326FBB0409B}" type="pres">
      <dgm:prSet presAssocID="{68476810-4E5C-464D-B525-EB2E04E8E55D}" presName="desTx" presStyleLbl="alignAccFollowNode1" presStyleIdx="0" presStyleCnt="2">
        <dgm:presLayoutVars>
          <dgm:bulletEnabled val="1"/>
        </dgm:presLayoutVars>
      </dgm:prSet>
      <dgm:spPr/>
      <dgm:t>
        <a:bodyPr/>
        <a:lstStyle/>
        <a:p>
          <a:endParaRPr lang="en-US"/>
        </a:p>
      </dgm:t>
    </dgm:pt>
    <dgm:pt modelId="{EBD273C3-814D-43C9-B68F-2C3AC48D51EB}" type="pres">
      <dgm:prSet presAssocID="{0003DBA6-3F02-4681-84FC-591B60190674}" presName="space" presStyleCnt="0"/>
      <dgm:spPr/>
      <dgm:t>
        <a:bodyPr/>
        <a:lstStyle/>
        <a:p>
          <a:endParaRPr lang="en-US"/>
        </a:p>
      </dgm:t>
    </dgm:pt>
    <dgm:pt modelId="{6A87C837-6557-44AE-B485-1D85980C4B54}" type="pres">
      <dgm:prSet presAssocID="{097A4C94-4D42-4A56-91D9-4B5B9E8D1896}" presName="composite" presStyleCnt="0"/>
      <dgm:spPr/>
    </dgm:pt>
    <dgm:pt modelId="{7B7EB80B-71A9-4F4D-BF6E-EFF58CE1BC87}" type="pres">
      <dgm:prSet presAssocID="{097A4C94-4D42-4A56-91D9-4B5B9E8D1896}" presName="parTx" presStyleLbl="alignNode1" presStyleIdx="1" presStyleCnt="2">
        <dgm:presLayoutVars>
          <dgm:chMax val="0"/>
          <dgm:chPref val="0"/>
          <dgm:bulletEnabled val="1"/>
        </dgm:presLayoutVars>
      </dgm:prSet>
      <dgm:spPr/>
      <dgm:t>
        <a:bodyPr/>
        <a:lstStyle/>
        <a:p>
          <a:endParaRPr lang="en-US"/>
        </a:p>
      </dgm:t>
    </dgm:pt>
    <dgm:pt modelId="{A24315E4-9E7D-4BF5-84B7-08D22D634695}" type="pres">
      <dgm:prSet presAssocID="{097A4C94-4D42-4A56-91D9-4B5B9E8D1896}" presName="desTx" presStyleLbl="alignAccFollowNode1" presStyleIdx="1" presStyleCnt="2">
        <dgm:presLayoutVars>
          <dgm:bulletEnabled val="1"/>
        </dgm:presLayoutVars>
      </dgm:prSet>
      <dgm:spPr/>
      <dgm:t>
        <a:bodyPr/>
        <a:lstStyle/>
        <a:p>
          <a:endParaRPr lang="en-US"/>
        </a:p>
      </dgm:t>
    </dgm:pt>
  </dgm:ptLst>
  <dgm:cxnLst>
    <dgm:cxn modelId="{AFB7C299-74FA-4EB3-A910-9CD00D480B2C}" type="presOf" srcId="{C6E057AD-784D-4660-96FE-0E8EF5FECF78}" destId="{6B680C85-02BC-4919-9347-89EA82098A3F}" srcOrd="0" destOrd="0" presId="urn:microsoft.com/office/officeart/2005/8/layout/hList1"/>
    <dgm:cxn modelId="{DA243E2F-08B1-429A-9C06-AE5805B1E6AE}" srcId="{C6E057AD-784D-4660-96FE-0E8EF5FECF78}" destId="{68476810-4E5C-464D-B525-EB2E04E8E55D}" srcOrd="0" destOrd="0" parTransId="{7E5041B1-98BA-4497-9B3E-FD4A25E62ACC}" sibTransId="{0003DBA6-3F02-4681-84FC-591B60190674}"/>
    <dgm:cxn modelId="{1E782C40-2191-4A03-9407-0D900EA8108F}" srcId="{097A4C94-4D42-4A56-91D9-4B5B9E8D1896}" destId="{25B259C8-A3E1-4CF6-A204-02C523BA44B5}" srcOrd="1" destOrd="0" parTransId="{C3294DEC-F9B2-4B58-B1C5-6676359A12AD}" sibTransId="{CA43B8D8-D1C1-47A4-98CB-37606DBEB3A2}"/>
    <dgm:cxn modelId="{11238C45-3DE4-44BE-B7B8-D06A137E1AAA}" type="presOf" srcId="{A754BA89-EA92-43E4-8295-9A69140E18B7}" destId="{A24315E4-9E7D-4BF5-84B7-08D22D634695}" srcOrd="0" destOrd="0" presId="urn:microsoft.com/office/officeart/2005/8/layout/hList1"/>
    <dgm:cxn modelId="{1F297E56-984D-4D35-89F7-6843F004A3DC}" srcId="{097A4C94-4D42-4A56-91D9-4B5B9E8D1896}" destId="{A754BA89-EA92-43E4-8295-9A69140E18B7}" srcOrd="0" destOrd="0" parTransId="{1CBF35B4-9689-438A-B2A5-B44FDF7C6D6F}" sibTransId="{66640C53-C7C5-4DA2-837A-A42BDDE23CDE}"/>
    <dgm:cxn modelId="{C15B2A19-28AC-4C3B-90BD-764A1D65E5A9}" type="presOf" srcId="{097A4C94-4D42-4A56-91D9-4B5B9E8D1896}" destId="{7B7EB80B-71A9-4F4D-BF6E-EFF58CE1BC87}" srcOrd="0" destOrd="0" presId="urn:microsoft.com/office/officeart/2005/8/layout/hList1"/>
    <dgm:cxn modelId="{44DAD598-C346-4BD5-87DA-2B738D3F3B73}" type="presOf" srcId="{A7CD53CC-9014-4C60-A119-EE76C182AF91}" destId="{C0118579-178F-4BDC-9C11-D326FBB0409B}" srcOrd="0" destOrd="1" presId="urn:microsoft.com/office/officeart/2005/8/layout/hList1"/>
    <dgm:cxn modelId="{E4FFEEB3-62A6-43FB-BDE9-4AB656710C33}" type="presOf" srcId="{398143C3-4F20-499B-B3F2-4C544AE0926C}" destId="{C0118579-178F-4BDC-9C11-D326FBB0409B}" srcOrd="0" destOrd="0" presId="urn:microsoft.com/office/officeart/2005/8/layout/hList1"/>
    <dgm:cxn modelId="{C49D4647-9456-4D13-913E-0467040C5BD3}" srcId="{68476810-4E5C-464D-B525-EB2E04E8E55D}" destId="{398143C3-4F20-499B-B3F2-4C544AE0926C}" srcOrd="0" destOrd="0" parTransId="{0A951206-CB44-47E7-84E5-1946408BF932}" sibTransId="{02A3D4FF-DBAC-4639-823E-56F90634A062}"/>
    <dgm:cxn modelId="{5A5DE3BC-3C5C-4A93-B854-1CB9A5309D46}" type="presOf" srcId="{68476810-4E5C-464D-B525-EB2E04E8E55D}" destId="{6ED549A7-22CB-4B8C-BA95-86F97C28099E}" srcOrd="0" destOrd="0" presId="urn:microsoft.com/office/officeart/2005/8/layout/hList1"/>
    <dgm:cxn modelId="{F816F6BE-B3EC-4DE6-B512-3F4408440634}" srcId="{C6E057AD-784D-4660-96FE-0E8EF5FECF78}" destId="{097A4C94-4D42-4A56-91D9-4B5B9E8D1896}" srcOrd="1" destOrd="0" parTransId="{49ED8AFF-25B4-43C6-B9A9-FAAE0AF9F148}" sibTransId="{D3FC6C44-6833-473B-ABAE-C6C4A0C09F48}"/>
    <dgm:cxn modelId="{36656E1E-4EBB-4E6F-8E87-2B2EEA047E1D}" type="presOf" srcId="{25B259C8-A3E1-4CF6-A204-02C523BA44B5}" destId="{A24315E4-9E7D-4BF5-84B7-08D22D634695}" srcOrd="0" destOrd="1" presId="urn:microsoft.com/office/officeart/2005/8/layout/hList1"/>
    <dgm:cxn modelId="{9FD7A489-829F-449D-8671-966ACF055CC3}" srcId="{68476810-4E5C-464D-B525-EB2E04E8E55D}" destId="{A7CD53CC-9014-4C60-A119-EE76C182AF91}" srcOrd="1" destOrd="0" parTransId="{44571C75-416A-4B13-B3D5-80E58FD0A26C}" sibTransId="{025A6333-8C20-4F27-AC66-BD87AE9E7196}"/>
    <dgm:cxn modelId="{7745E5F1-2ABF-4753-B55E-CDD755FBD788}" type="presParOf" srcId="{6B680C85-02BC-4919-9347-89EA82098A3F}" destId="{01F7C308-4E81-4EAA-BBFA-47B2E92A0493}" srcOrd="0" destOrd="0" presId="urn:microsoft.com/office/officeart/2005/8/layout/hList1"/>
    <dgm:cxn modelId="{D995B418-F2C1-42E4-AD61-DF9C9A4FDC5F}" type="presParOf" srcId="{01F7C308-4E81-4EAA-BBFA-47B2E92A0493}" destId="{6ED549A7-22CB-4B8C-BA95-86F97C28099E}" srcOrd="0" destOrd="0" presId="urn:microsoft.com/office/officeart/2005/8/layout/hList1"/>
    <dgm:cxn modelId="{F57D66DF-E0A4-4890-B94F-604ADA316465}" type="presParOf" srcId="{01F7C308-4E81-4EAA-BBFA-47B2E92A0493}" destId="{C0118579-178F-4BDC-9C11-D326FBB0409B}" srcOrd="1" destOrd="0" presId="urn:microsoft.com/office/officeart/2005/8/layout/hList1"/>
    <dgm:cxn modelId="{0957E7E3-FDE2-49F2-861D-C4AEB1624C5F}" type="presParOf" srcId="{6B680C85-02BC-4919-9347-89EA82098A3F}" destId="{EBD273C3-814D-43C9-B68F-2C3AC48D51EB}" srcOrd="1" destOrd="0" presId="urn:microsoft.com/office/officeart/2005/8/layout/hList1"/>
    <dgm:cxn modelId="{7B0C8BC6-E261-4431-BF73-547FB190AC5E}" type="presParOf" srcId="{6B680C85-02BC-4919-9347-89EA82098A3F}" destId="{6A87C837-6557-44AE-B485-1D85980C4B54}" srcOrd="2" destOrd="0" presId="urn:microsoft.com/office/officeart/2005/8/layout/hList1"/>
    <dgm:cxn modelId="{48ADE570-19CA-4256-A016-E1C58DD56870}" type="presParOf" srcId="{6A87C837-6557-44AE-B485-1D85980C4B54}" destId="{7B7EB80B-71A9-4F4D-BF6E-EFF58CE1BC87}" srcOrd="0" destOrd="0" presId="urn:microsoft.com/office/officeart/2005/8/layout/hList1"/>
    <dgm:cxn modelId="{93EDEEE9-6A64-4172-847F-B46AA95258C5}" type="presParOf" srcId="{6A87C837-6557-44AE-B485-1D85980C4B54}" destId="{A24315E4-9E7D-4BF5-84B7-08D22D63469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E057AD-784D-4660-96FE-0E8EF5FECF7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68476810-4E5C-464D-B525-EB2E04E8E55D}">
      <dgm:prSet phldrT="[Text]"/>
      <dgm:spPr/>
      <dgm:t>
        <a:bodyPr/>
        <a:lstStyle/>
        <a:p>
          <a:r>
            <a:rPr lang="en-US" dirty="0" smtClean="0">
              <a:latin typeface="Franklin Gothic Medium Cond" panose="020B0606030402020204" pitchFamily="34" charset="0"/>
            </a:rPr>
            <a:t>IPCC</a:t>
          </a:r>
          <a:endParaRPr lang="en-US" dirty="0">
            <a:latin typeface="Franklin Gothic Medium Cond" panose="020B0606030402020204" pitchFamily="34" charset="0"/>
          </a:endParaRPr>
        </a:p>
      </dgm:t>
    </dgm:pt>
    <dgm:pt modelId="{7E5041B1-98BA-4497-9B3E-FD4A25E62ACC}" type="parTrans" cxnId="{DA243E2F-08B1-429A-9C06-AE5805B1E6AE}">
      <dgm:prSet/>
      <dgm:spPr/>
      <dgm:t>
        <a:bodyPr/>
        <a:lstStyle/>
        <a:p>
          <a:endParaRPr lang="en-US"/>
        </a:p>
      </dgm:t>
    </dgm:pt>
    <dgm:pt modelId="{0003DBA6-3F02-4681-84FC-591B60190674}" type="sibTrans" cxnId="{DA243E2F-08B1-429A-9C06-AE5805B1E6AE}">
      <dgm:prSet/>
      <dgm:spPr/>
      <dgm:t>
        <a:bodyPr/>
        <a:lstStyle/>
        <a:p>
          <a:endParaRPr lang="en-US"/>
        </a:p>
      </dgm:t>
    </dgm:pt>
    <dgm:pt modelId="{097A4C94-4D42-4A56-91D9-4B5B9E8D1896}">
      <dgm:prSet phldrT="[Text]"/>
      <dgm:spPr/>
      <dgm:t>
        <a:bodyPr/>
        <a:lstStyle/>
        <a:p>
          <a:r>
            <a:rPr lang="en-US" dirty="0" smtClean="0">
              <a:latin typeface="Franklin Gothic Medium Cond" panose="020B0606030402020204" pitchFamily="34" charset="0"/>
            </a:rPr>
            <a:t>UNFCCC</a:t>
          </a:r>
          <a:endParaRPr lang="en-US" dirty="0">
            <a:latin typeface="Franklin Gothic Medium Cond" panose="020B0606030402020204" pitchFamily="34" charset="0"/>
          </a:endParaRPr>
        </a:p>
      </dgm:t>
    </dgm:pt>
    <dgm:pt modelId="{49ED8AFF-25B4-43C6-B9A9-FAAE0AF9F148}" type="parTrans" cxnId="{F816F6BE-B3EC-4DE6-B512-3F4408440634}">
      <dgm:prSet/>
      <dgm:spPr/>
      <dgm:t>
        <a:bodyPr/>
        <a:lstStyle/>
        <a:p>
          <a:endParaRPr lang="en-US"/>
        </a:p>
      </dgm:t>
    </dgm:pt>
    <dgm:pt modelId="{D3FC6C44-6833-473B-ABAE-C6C4A0C09F48}" type="sibTrans" cxnId="{F816F6BE-B3EC-4DE6-B512-3F4408440634}">
      <dgm:prSet/>
      <dgm:spPr/>
      <dgm:t>
        <a:bodyPr/>
        <a:lstStyle/>
        <a:p>
          <a:endParaRPr lang="en-US"/>
        </a:p>
      </dgm:t>
    </dgm:pt>
    <dgm:pt modelId="{398143C3-4F20-499B-B3F2-4C544AE0926C}">
      <dgm:prSet phldrT="[Text]"/>
      <dgm:spPr/>
      <dgm:t>
        <a:bodyPr/>
        <a:lstStyle/>
        <a:p>
          <a:r>
            <a:rPr lang="en-US" dirty="0" smtClean="0">
              <a:latin typeface="Franklin Gothic Medium Cond" panose="020B0606030402020204" pitchFamily="34" charset="0"/>
            </a:rPr>
            <a:t>195 members</a:t>
          </a:r>
          <a:endParaRPr lang="en-US" dirty="0">
            <a:latin typeface="Franklin Gothic Medium Cond" panose="020B0606030402020204" pitchFamily="34" charset="0"/>
          </a:endParaRPr>
        </a:p>
      </dgm:t>
    </dgm:pt>
    <dgm:pt modelId="{0A951206-CB44-47E7-84E5-1946408BF932}" type="parTrans" cxnId="{C49D4647-9456-4D13-913E-0467040C5BD3}">
      <dgm:prSet/>
      <dgm:spPr/>
    </dgm:pt>
    <dgm:pt modelId="{02A3D4FF-DBAC-4639-823E-56F90634A062}" type="sibTrans" cxnId="{C49D4647-9456-4D13-913E-0467040C5BD3}">
      <dgm:prSet/>
      <dgm:spPr/>
    </dgm:pt>
    <dgm:pt modelId="{DDDD8695-9902-4CC7-97DE-B1DB21ED19F1}">
      <dgm:prSet phldrT="[Text]"/>
      <dgm:spPr/>
      <dgm:t>
        <a:bodyPr/>
        <a:lstStyle/>
        <a:p>
          <a:r>
            <a:rPr lang="en-US" dirty="0" smtClean="0">
              <a:latin typeface="Franklin Gothic Medium Cond" panose="020B0606030402020204" pitchFamily="34" charset="0"/>
            </a:rPr>
            <a:t>196</a:t>
          </a:r>
          <a:endParaRPr lang="en-US" dirty="0">
            <a:latin typeface="Franklin Gothic Medium Cond" panose="020B0606030402020204" pitchFamily="34" charset="0"/>
          </a:endParaRPr>
        </a:p>
      </dgm:t>
    </dgm:pt>
    <dgm:pt modelId="{E83B9DE5-7AA2-48DE-85BD-CFD23F2E4595}" type="parTrans" cxnId="{D15F1318-1613-4E9C-A7EE-085EBBBBB37B}">
      <dgm:prSet/>
      <dgm:spPr/>
    </dgm:pt>
    <dgm:pt modelId="{00CA748A-205D-490C-8795-F2E7D30E7943}" type="sibTrans" cxnId="{D15F1318-1613-4E9C-A7EE-085EBBBBB37B}">
      <dgm:prSet/>
      <dgm:spPr/>
    </dgm:pt>
    <dgm:pt modelId="{AAC6BB71-6F06-4613-AF39-77830DFA40F6}">
      <dgm:prSet phldrT="[Text]"/>
      <dgm:spPr/>
      <dgm:t>
        <a:bodyPr/>
        <a:lstStyle/>
        <a:p>
          <a:r>
            <a:rPr lang="en-US" strike="sngStrike" dirty="0" smtClean="0">
              <a:latin typeface="Franklin Gothic Medium Cond" panose="020B0606030402020204" pitchFamily="34" charset="0"/>
            </a:rPr>
            <a:t>Chairman </a:t>
          </a:r>
          <a:r>
            <a:rPr lang="en-US" strike="sngStrike" dirty="0" err="1" smtClean="0">
              <a:latin typeface="Franklin Gothic Medium Cond" panose="020B0606030402020204" pitchFamily="34" charset="0"/>
            </a:rPr>
            <a:t>Dr.Rajendra</a:t>
          </a:r>
          <a:r>
            <a:rPr lang="en-US" strike="sngStrike" dirty="0" smtClean="0">
              <a:latin typeface="Franklin Gothic Medium Cond" panose="020B0606030402020204" pitchFamily="34" charset="0"/>
            </a:rPr>
            <a:t> </a:t>
          </a:r>
          <a:r>
            <a:rPr lang="en-US" strike="sngStrike" dirty="0" err="1" smtClean="0">
              <a:latin typeface="Franklin Gothic Medium Cond" panose="020B0606030402020204" pitchFamily="34" charset="0"/>
            </a:rPr>
            <a:t>Pachauri</a:t>
          </a:r>
          <a:endParaRPr lang="en-US" strike="sngStrike" dirty="0">
            <a:latin typeface="Franklin Gothic Medium Cond" panose="020B0606030402020204" pitchFamily="34" charset="0"/>
          </a:endParaRPr>
        </a:p>
      </dgm:t>
    </dgm:pt>
    <dgm:pt modelId="{DC7F3A1D-F877-41FD-BF70-9E37ECB25633}" type="parTrans" cxnId="{880F1CE9-C932-442C-BEDA-C0D6E3AFCA26}">
      <dgm:prSet/>
      <dgm:spPr/>
    </dgm:pt>
    <dgm:pt modelId="{F9487526-179F-4A07-86D3-AF7C009E4C88}" type="sibTrans" cxnId="{880F1CE9-C932-442C-BEDA-C0D6E3AFCA26}">
      <dgm:prSet/>
      <dgm:spPr/>
    </dgm:pt>
    <dgm:pt modelId="{7E4CC001-CDD3-4F07-A327-638BCDF5F42C}">
      <dgm:prSet phldrT="[Text]"/>
      <dgm:spPr/>
      <dgm:t>
        <a:bodyPr/>
        <a:lstStyle/>
        <a:p>
          <a:r>
            <a:rPr lang="en-US" dirty="0" smtClean="0">
              <a:latin typeface="Franklin Gothic Medium Cond" panose="020B0606030402020204" pitchFamily="34" charset="0"/>
            </a:rPr>
            <a:t>Christina </a:t>
          </a:r>
          <a:r>
            <a:rPr lang="en-US" dirty="0" err="1" smtClean="0">
              <a:latin typeface="Franklin Gothic Medium Cond" panose="020B0606030402020204" pitchFamily="34" charset="0"/>
            </a:rPr>
            <a:t>Figueres</a:t>
          </a:r>
          <a:r>
            <a:rPr lang="en-US" dirty="0" smtClean="0">
              <a:latin typeface="Franklin Gothic Medium Cond" panose="020B0606030402020204" pitchFamily="34" charset="0"/>
            </a:rPr>
            <a:t> (XO Sec)</a:t>
          </a:r>
          <a:endParaRPr lang="en-US" dirty="0">
            <a:latin typeface="Franklin Gothic Medium Cond" panose="020B0606030402020204" pitchFamily="34" charset="0"/>
          </a:endParaRPr>
        </a:p>
      </dgm:t>
    </dgm:pt>
    <dgm:pt modelId="{9ACE599A-01FC-43F7-AC3A-AB6228BCB5BD}" type="parTrans" cxnId="{CE5F1066-C811-4F69-ABED-3319D68475F6}">
      <dgm:prSet/>
      <dgm:spPr/>
    </dgm:pt>
    <dgm:pt modelId="{65373093-1672-4FB8-8968-B5AF0E65A7CE}" type="sibTrans" cxnId="{CE5F1066-C811-4F69-ABED-3319D68475F6}">
      <dgm:prSet/>
      <dgm:spPr/>
    </dgm:pt>
    <dgm:pt modelId="{6B680C85-02BC-4919-9347-89EA82098A3F}" type="pres">
      <dgm:prSet presAssocID="{C6E057AD-784D-4660-96FE-0E8EF5FECF78}" presName="Name0" presStyleCnt="0">
        <dgm:presLayoutVars>
          <dgm:dir/>
          <dgm:animLvl val="lvl"/>
          <dgm:resizeHandles val="exact"/>
        </dgm:presLayoutVars>
      </dgm:prSet>
      <dgm:spPr/>
      <dgm:t>
        <a:bodyPr/>
        <a:lstStyle/>
        <a:p>
          <a:endParaRPr lang="en-US"/>
        </a:p>
      </dgm:t>
    </dgm:pt>
    <dgm:pt modelId="{01F7C308-4E81-4EAA-BBFA-47B2E92A0493}" type="pres">
      <dgm:prSet presAssocID="{68476810-4E5C-464D-B525-EB2E04E8E55D}" presName="composite" presStyleCnt="0"/>
      <dgm:spPr/>
      <dgm:t>
        <a:bodyPr/>
        <a:lstStyle/>
        <a:p>
          <a:endParaRPr lang="en-US"/>
        </a:p>
      </dgm:t>
    </dgm:pt>
    <dgm:pt modelId="{6ED549A7-22CB-4B8C-BA95-86F97C28099E}" type="pres">
      <dgm:prSet presAssocID="{68476810-4E5C-464D-B525-EB2E04E8E55D}" presName="parTx" presStyleLbl="alignNode1" presStyleIdx="0" presStyleCnt="2">
        <dgm:presLayoutVars>
          <dgm:chMax val="0"/>
          <dgm:chPref val="0"/>
          <dgm:bulletEnabled val="1"/>
        </dgm:presLayoutVars>
      </dgm:prSet>
      <dgm:spPr/>
      <dgm:t>
        <a:bodyPr/>
        <a:lstStyle/>
        <a:p>
          <a:endParaRPr lang="en-US"/>
        </a:p>
      </dgm:t>
    </dgm:pt>
    <dgm:pt modelId="{C0118579-178F-4BDC-9C11-D326FBB0409B}" type="pres">
      <dgm:prSet presAssocID="{68476810-4E5C-464D-B525-EB2E04E8E55D}" presName="desTx" presStyleLbl="alignAccFollowNode1" presStyleIdx="0" presStyleCnt="2">
        <dgm:presLayoutVars>
          <dgm:bulletEnabled val="1"/>
        </dgm:presLayoutVars>
      </dgm:prSet>
      <dgm:spPr/>
      <dgm:t>
        <a:bodyPr/>
        <a:lstStyle/>
        <a:p>
          <a:endParaRPr lang="en-US"/>
        </a:p>
      </dgm:t>
    </dgm:pt>
    <dgm:pt modelId="{EBD273C3-814D-43C9-B68F-2C3AC48D51EB}" type="pres">
      <dgm:prSet presAssocID="{0003DBA6-3F02-4681-84FC-591B60190674}" presName="space" presStyleCnt="0"/>
      <dgm:spPr/>
      <dgm:t>
        <a:bodyPr/>
        <a:lstStyle/>
        <a:p>
          <a:endParaRPr lang="en-US"/>
        </a:p>
      </dgm:t>
    </dgm:pt>
    <dgm:pt modelId="{6A87C837-6557-44AE-B485-1D85980C4B54}" type="pres">
      <dgm:prSet presAssocID="{097A4C94-4D42-4A56-91D9-4B5B9E8D1896}" presName="composite" presStyleCnt="0"/>
      <dgm:spPr/>
    </dgm:pt>
    <dgm:pt modelId="{7B7EB80B-71A9-4F4D-BF6E-EFF58CE1BC87}" type="pres">
      <dgm:prSet presAssocID="{097A4C94-4D42-4A56-91D9-4B5B9E8D1896}" presName="parTx" presStyleLbl="alignNode1" presStyleIdx="1" presStyleCnt="2">
        <dgm:presLayoutVars>
          <dgm:chMax val="0"/>
          <dgm:chPref val="0"/>
          <dgm:bulletEnabled val="1"/>
        </dgm:presLayoutVars>
      </dgm:prSet>
      <dgm:spPr/>
      <dgm:t>
        <a:bodyPr/>
        <a:lstStyle/>
        <a:p>
          <a:endParaRPr lang="en-US"/>
        </a:p>
      </dgm:t>
    </dgm:pt>
    <dgm:pt modelId="{A24315E4-9E7D-4BF5-84B7-08D22D634695}" type="pres">
      <dgm:prSet presAssocID="{097A4C94-4D42-4A56-91D9-4B5B9E8D1896}" presName="desTx" presStyleLbl="alignAccFollowNode1" presStyleIdx="1" presStyleCnt="2">
        <dgm:presLayoutVars>
          <dgm:bulletEnabled val="1"/>
        </dgm:presLayoutVars>
      </dgm:prSet>
      <dgm:spPr/>
      <dgm:t>
        <a:bodyPr/>
        <a:lstStyle/>
        <a:p>
          <a:endParaRPr lang="en-US"/>
        </a:p>
      </dgm:t>
    </dgm:pt>
  </dgm:ptLst>
  <dgm:cxnLst>
    <dgm:cxn modelId="{DA243E2F-08B1-429A-9C06-AE5805B1E6AE}" srcId="{C6E057AD-784D-4660-96FE-0E8EF5FECF78}" destId="{68476810-4E5C-464D-B525-EB2E04E8E55D}" srcOrd="0" destOrd="0" parTransId="{7E5041B1-98BA-4497-9B3E-FD4A25E62ACC}" sibTransId="{0003DBA6-3F02-4681-84FC-591B60190674}"/>
    <dgm:cxn modelId="{57A4B234-7DCB-4AE0-A82C-BE4BCB78475C}" type="presOf" srcId="{097A4C94-4D42-4A56-91D9-4B5B9E8D1896}" destId="{7B7EB80B-71A9-4F4D-BF6E-EFF58CE1BC87}" srcOrd="0" destOrd="0" presId="urn:microsoft.com/office/officeart/2005/8/layout/hList1"/>
    <dgm:cxn modelId="{FF250E73-B56F-48F2-8D2B-E54FCCEE2CE7}" type="presOf" srcId="{398143C3-4F20-499B-B3F2-4C544AE0926C}" destId="{C0118579-178F-4BDC-9C11-D326FBB0409B}" srcOrd="0" destOrd="0" presId="urn:microsoft.com/office/officeart/2005/8/layout/hList1"/>
    <dgm:cxn modelId="{64E7F213-0320-4489-867E-DC338813E5AE}" type="presOf" srcId="{DDDD8695-9902-4CC7-97DE-B1DB21ED19F1}" destId="{A24315E4-9E7D-4BF5-84B7-08D22D634695}" srcOrd="0" destOrd="0" presId="urn:microsoft.com/office/officeart/2005/8/layout/hList1"/>
    <dgm:cxn modelId="{CE5F1066-C811-4F69-ABED-3319D68475F6}" srcId="{097A4C94-4D42-4A56-91D9-4B5B9E8D1896}" destId="{7E4CC001-CDD3-4F07-A327-638BCDF5F42C}" srcOrd="1" destOrd="0" parTransId="{9ACE599A-01FC-43F7-AC3A-AB6228BCB5BD}" sibTransId="{65373093-1672-4FB8-8968-B5AF0E65A7CE}"/>
    <dgm:cxn modelId="{880F1CE9-C932-442C-BEDA-C0D6E3AFCA26}" srcId="{68476810-4E5C-464D-B525-EB2E04E8E55D}" destId="{AAC6BB71-6F06-4613-AF39-77830DFA40F6}" srcOrd="1" destOrd="0" parTransId="{DC7F3A1D-F877-41FD-BF70-9E37ECB25633}" sibTransId="{F9487526-179F-4A07-86D3-AF7C009E4C88}"/>
    <dgm:cxn modelId="{F90A0E11-B7F9-40D5-9B22-825A563A1BB0}" type="presOf" srcId="{AAC6BB71-6F06-4613-AF39-77830DFA40F6}" destId="{C0118579-178F-4BDC-9C11-D326FBB0409B}" srcOrd="0" destOrd="1" presId="urn:microsoft.com/office/officeart/2005/8/layout/hList1"/>
    <dgm:cxn modelId="{7166A79F-2B34-48AC-A3ED-28A9582E24BD}" type="presOf" srcId="{C6E057AD-784D-4660-96FE-0E8EF5FECF78}" destId="{6B680C85-02BC-4919-9347-89EA82098A3F}" srcOrd="0" destOrd="0" presId="urn:microsoft.com/office/officeart/2005/8/layout/hList1"/>
    <dgm:cxn modelId="{0DC6ED93-78A1-43E4-88C9-342178032D57}" type="presOf" srcId="{7E4CC001-CDD3-4F07-A327-638BCDF5F42C}" destId="{A24315E4-9E7D-4BF5-84B7-08D22D634695}" srcOrd="0" destOrd="1" presId="urn:microsoft.com/office/officeart/2005/8/layout/hList1"/>
    <dgm:cxn modelId="{C49D4647-9456-4D13-913E-0467040C5BD3}" srcId="{68476810-4E5C-464D-B525-EB2E04E8E55D}" destId="{398143C3-4F20-499B-B3F2-4C544AE0926C}" srcOrd="0" destOrd="0" parTransId="{0A951206-CB44-47E7-84E5-1946408BF932}" sibTransId="{02A3D4FF-DBAC-4639-823E-56F90634A062}"/>
    <dgm:cxn modelId="{D15F1318-1613-4E9C-A7EE-085EBBBBB37B}" srcId="{097A4C94-4D42-4A56-91D9-4B5B9E8D1896}" destId="{DDDD8695-9902-4CC7-97DE-B1DB21ED19F1}" srcOrd="0" destOrd="0" parTransId="{E83B9DE5-7AA2-48DE-85BD-CFD23F2E4595}" sibTransId="{00CA748A-205D-490C-8795-F2E7D30E7943}"/>
    <dgm:cxn modelId="{F816F6BE-B3EC-4DE6-B512-3F4408440634}" srcId="{C6E057AD-784D-4660-96FE-0E8EF5FECF78}" destId="{097A4C94-4D42-4A56-91D9-4B5B9E8D1896}" srcOrd="1" destOrd="0" parTransId="{49ED8AFF-25B4-43C6-B9A9-FAAE0AF9F148}" sibTransId="{D3FC6C44-6833-473B-ABAE-C6C4A0C09F48}"/>
    <dgm:cxn modelId="{6662A66B-5A96-4BFA-AE23-F3C0B36F7EDA}" type="presOf" srcId="{68476810-4E5C-464D-B525-EB2E04E8E55D}" destId="{6ED549A7-22CB-4B8C-BA95-86F97C28099E}" srcOrd="0" destOrd="0" presId="urn:microsoft.com/office/officeart/2005/8/layout/hList1"/>
    <dgm:cxn modelId="{632F1F9D-E87B-4B8D-884F-D4BFE9593591}" type="presParOf" srcId="{6B680C85-02BC-4919-9347-89EA82098A3F}" destId="{01F7C308-4E81-4EAA-BBFA-47B2E92A0493}" srcOrd="0" destOrd="0" presId="urn:microsoft.com/office/officeart/2005/8/layout/hList1"/>
    <dgm:cxn modelId="{85D346D0-AEEF-4F3F-889E-79636AD66817}" type="presParOf" srcId="{01F7C308-4E81-4EAA-BBFA-47B2E92A0493}" destId="{6ED549A7-22CB-4B8C-BA95-86F97C28099E}" srcOrd="0" destOrd="0" presId="urn:microsoft.com/office/officeart/2005/8/layout/hList1"/>
    <dgm:cxn modelId="{C2BDC570-347F-435F-A927-89762ACFAC00}" type="presParOf" srcId="{01F7C308-4E81-4EAA-BBFA-47B2E92A0493}" destId="{C0118579-178F-4BDC-9C11-D326FBB0409B}" srcOrd="1" destOrd="0" presId="urn:microsoft.com/office/officeart/2005/8/layout/hList1"/>
    <dgm:cxn modelId="{BDA7ED56-E4BE-402A-8C60-D61D60649698}" type="presParOf" srcId="{6B680C85-02BC-4919-9347-89EA82098A3F}" destId="{EBD273C3-814D-43C9-B68F-2C3AC48D51EB}" srcOrd="1" destOrd="0" presId="urn:microsoft.com/office/officeart/2005/8/layout/hList1"/>
    <dgm:cxn modelId="{37135994-99F4-4A7F-934C-450B575DF931}" type="presParOf" srcId="{6B680C85-02BC-4919-9347-89EA82098A3F}" destId="{6A87C837-6557-44AE-B485-1D85980C4B54}" srcOrd="2" destOrd="0" presId="urn:microsoft.com/office/officeart/2005/8/layout/hList1"/>
    <dgm:cxn modelId="{FC31B7F1-3FC2-4A64-955D-7F52DA6995E0}" type="presParOf" srcId="{6A87C837-6557-44AE-B485-1D85980C4B54}" destId="{7B7EB80B-71A9-4F4D-BF6E-EFF58CE1BC87}" srcOrd="0" destOrd="0" presId="urn:microsoft.com/office/officeart/2005/8/layout/hList1"/>
    <dgm:cxn modelId="{EF95DE67-A464-44C7-BB09-524067EE8ED1}" type="presParOf" srcId="{6A87C837-6557-44AE-B485-1D85980C4B54}" destId="{A24315E4-9E7D-4BF5-84B7-08D22D63469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61C647-380F-46C0-B1FD-FF9C675F463D}" type="doc">
      <dgm:prSet loTypeId="urn:microsoft.com/office/officeart/2005/8/layout/balance1" loCatId="relationship" qsTypeId="urn:microsoft.com/office/officeart/2005/8/quickstyle/simple1" qsCatId="simple" csTypeId="urn:microsoft.com/office/officeart/2005/8/colors/accent2_2" csCatId="accent2" phldr="1"/>
      <dgm:spPr/>
      <dgm:t>
        <a:bodyPr/>
        <a:lstStyle/>
        <a:p>
          <a:endParaRPr lang="en-US"/>
        </a:p>
      </dgm:t>
    </dgm:pt>
    <dgm:pt modelId="{001A2920-F1AF-4C87-A4B4-A6A3DECF3B6F}">
      <dgm:prSet phldrT="[Text]"/>
      <dgm:spPr/>
      <dgm:t>
        <a:bodyPr/>
        <a:lstStyle/>
        <a:p>
          <a:r>
            <a:rPr lang="en-US" dirty="0" smtClean="0">
              <a:latin typeface="Franklin Gothic Medium Cond" panose="020B0606030402020204" pitchFamily="34" charset="0"/>
            </a:rPr>
            <a:t>Earth capacity to</a:t>
          </a:r>
          <a:endParaRPr lang="en-US" dirty="0">
            <a:latin typeface="Franklin Gothic Medium Cond" panose="020B0606030402020204" pitchFamily="34" charset="0"/>
          </a:endParaRPr>
        </a:p>
      </dgm:t>
    </dgm:pt>
    <dgm:pt modelId="{77118899-18DA-4F53-94FD-3E7116976C19}" type="parTrans" cxnId="{F4C3F3CD-5F18-42BF-806D-EC307A21DFA1}">
      <dgm:prSet/>
      <dgm:spPr/>
      <dgm:t>
        <a:bodyPr/>
        <a:lstStyle/>
        <a:p>
          <a:endParaRPr lang="en-US"/>
        </a:p>
      </dgm:t>
    </dgm:pt>
    <dgm:pt modelId="{16972D2F-59F3-401D-BFF1-BA83AEBC899C}" type="sibTrans" cxnId="{F4C3F3CD-5F18-42BF-806D-EC307A21DFA1}">
      <dgm:prSet/>
      <dgm:spPr/>
      <dgm:t>
        <a:bodyPr/>
        <a:lstStyle/>
        <a:p>
          <a:endParaRPr lang="en-US"/>
        </a:p>
      </dgm:t>
    </dgm:pt>
    <dgm:pt modelId="{2EF2E266-E386-4C70-B737-D5F030D60A0C}">
      <dgm:prSet phldrT="[Text]"/>
      <dgm:spPr/>
      <dgm:t>
        <a:bodyPr/>
        <a:lstStyle/>
        <a:p>
          <a:r>
            <a:rPr lang="en-US" dirty="0" smtClean="0">
              <a:latin typeface="Franklin Gothic Medium Cond" panose="020B0606030402020204" pitchFamily="34" charset="0"/>
            </a:rPr>
            <a:t>regenerate</a:t>
          </a:r>
          <a:endParaRPr lang="en-US" dirty="0">
            <a:latin typeface="Franklin Gothic Medium Cond" panose="020B0606030402020204" pitchFamily="34" charset="0"/>
          </a:endParaRPr>
        </a:p>
      </dgm:t>
    </dgm:pt>
    <dgm:pt modelId="{9C2C6536-3C18-4C76-9B08-1A6B7F766A71}" type="parTrans" cxnId="{90DF5D2D-7DE1-459F-A6FC-C40480A7CDC0}">
      <dgm:prSet/>
      <dgm:spPr/>
      <dgm:t>
        <a:bodyPr/>
        <a:lstStyle/>
        <a:p>
          <a:endParaRPr lang="en-US"/>
        </a:p>
      </dgm:t>
    </dgm:pt>
    <dgm:pt modelId="{70BF77D9-E88D-4649-81D6-C51345738967}" type="sibTrans" cxnId="{90DF5D2D-7DE1-459F-A6FC-C40480A7CDC0}">
      <dgm:prSet/>
      <dgm:spPr/>
      <dgm:t>
        <a:bodyPr/>
        <a:lstStyle/>
        <a:p>
          <a:endParaRPr lang="en-US"/>
        </a:p>
      </dgm:t>
    </dgm:pt>
    <dgm:pt modelId="{8F47373D-F92D-4059-9C53-316E471C956D}">
      <dgm:prSet phldrT="[Text]"/>
      <dgm:spPr/>
      <dgm:t>
        <a:bodyPr/>
        <a:lstStyle/>
        <a:p>
          <a:r>
            <a:rPr lang="en-US" dirty="0" smtClean="0">
              <a:latin typeface="Franklin Gothic Medium Cond" panose="020B0606030402020204" pitchFamily="34" charset="0"/>
            </a:rPr>
            <a:t>Bio-degrade</a:t>
          </a:r>
          <a:endParaRPr lang="en-US" dirty="0">
            <a:latin typeface="Franklin Gothic Medium Cond" panose="020B0606030402020204" pitchFamily="34" charset="0"/>
          </a:endParaRPr>
        </a:p>
      </dgm:t>
    </dgm:pt>
    <dgm:pt modelId="{256C38EF-486B-43A5-AC80-C5CAE0057446}" type="parTrans" cxnId="{54E73EEB-EA37-4BDE-AD1D-9DCEC85AD4BA}">
      <dgm:prSet/>
      <dgm:spPr/>
      <dgm:t>
        <a:bodyPr/>
        <a:lstStyle/>
        <a:p>
          <a:endParaRPr lang="en-US"/>
        </a:p>
      </dgm:t>
    </dgm:pt>
    <dgm:pt modelId="{21DC3F32-A62D-46D2-B978-77323A72F40B}" type="sibTrans" cxnId="{54E73EEB-EA37-4BDE-AD1D-9DCEC85AD4BA}">
      <dgm:prSet/>
      <dgm:spPr/>
      <dgm:t>
        <a:bodyPr/>
        <a:lstStyle/>
        <a:p>
          <a:endParaRPr lang="en-US"/>
        </a:p>
      </dgm:t>
    </dgm:pt>
    <dgm:pt modelId="{AA20A1F0-4E2B-4C1C-8F58-D39755EB0441}">
      <dgm:prSet phldrT="[Text]"/>
      <dgm:spPr/>
      <dgm:t>
        <a:bodyPr/>
        <a:lstStyle/>
        <a:p>
          <a:r>
            <a:rPr lang="en-US" dirty="0" smtClean="0">
              <a:latin typeface="Franklin Gothic Medium Cond" panose="020B0606030402020204" pitchFamily="34" charset="0"/>
            </a:rPr>
            <a:t>Human</a:t>
          </a:r>
          <a:endParaRPr lang="en-US" dirty="0">
            <a:latin typeface="Franklin Gothic Medium Cond" panose="020B0606030402020204" pitchFamily="34" charset="0"/>
          </a:endParaRPr>
        </a:p>
      </dgm:t>
    </dgm:pt>
    <dgm:pt modelId="{5B0F5056-49E9-4AA3-A0F9-2B32328EFECD}" type="parTrans" cxnId="{F4CF51CF-2A44-46B3-AE90-B31B5C69DEB9}">
      <dgm:prSet/>
      <dgm:spPr/>
      <dgm:t>
        <a:bodyPr/>
        <a:lstStyle/>
        <a:p>
          <a:endParaRPr lang="en-US"/>
        </a:p>
      </dgm:t>
    </dgm:pt>
    <dgm:pt modelId="{642CC386-9936-4340-B95D-D50C603517B4}" type="sibTrans" cxnId="{F4CF51CF-2A44-46B3-AE90-B31B5C69DEB9}">
      <dgm:prSet/>
      <dgm:spPr/>
      <dgm:t>
        <a:bodyPr/>
        <a:lstStyle/>
        <a:p>
          <a:endParaRPr lang="en-US"/>
        </a:p>
      </dgm:t>
    </dgm:pt>
    <dgm:pt modelId="{8B98AA65-3EC2-4E34-A540-D51FACAACE6D}">
      <dgm:prSet phldrT="[Text]"/>
      <dgm:spPr/>
      <dgm:t>
        <a:bodyPr/>
        <a:lstStyle/>
        <a:p>
          <a:r>
            <a:rPr lang="en-US" dirty="0" smtClean="0">
              <a:latin typeface="Franklin Gothic Medium Cond" panose="020B0606030402020204" pitchFamily="34" charset="0"/>
            </a:rPr>
            <a:t>waste</a:t>
          </a:r>
          <a:endParaRPr lang="en-US" dirty="0">
            <a:latin typeface="Franklin Gothic Medium Cond" panose="020B0606030402020204" pitchFamily="34" charset="0"/>
          </a:endParaRPr>
        </a:p>
      </dgm:t>
    </dgm:pt>
    <dgm:pt modelId="{74531DA4-E449-4B07-94EA-18D01C718269}" type="parTrans" cxnId="{C2266685-9476-4DF3-A90C-CA32BF29B20B}">
      <dgm:prSet/>
      <dgm:spPr/>
      <dgm:t>
        <a:bodyPr/>
        <a:lstStyle/>
        <a:p>
          <a:endParaRPr lang="en-US"/>
        </a:p>
      </dgm:t>
    </dgm:pt>
    <dgm:pt modelId="{E075ECE5-6E75-4DE1-83FA-22925B245457}" type="sibTrans" cxnId="{C2266685-9476-4DF3-A90C-CA32BF29B20B}">
      <dgm:prSet/>
      <dgm:spPr/>
      <dgm:t>
        <a:bodyPr/>
        <a:lstStyle/>
        <a:p>
          <a:endParaRPr lang="en-US"/>
        </a:p>
      </dgm:t>
    </dgm:pt>
    <dgm:pt modelId="{BF72EF5B-4586-4E6A-9EF6-53686DDE280B}">
      <dgm:prSet phldrT="[Text]"/>
      <dgm:spPr/>
      <dgm:t>
        <a:bodyPr/>
        <a:lstStyle/>
        <a:p>
          <a:r>
            <a:rPr lang="en-US" dirty="0" smtClean="0">
              <a:latin typeface="Franklin Gothic Medium Cond" panose="020B0606030402020204" pitchFamily="34" charset="0"/>
            </a:rPr>
            <a:t>Litter</a:t>
          </a:r>
          <a:endParaRPr lang="en-US" dirty="0">
            <a:latin typeface="Franklin Gothic Medium Cond" panose="020B0606030402020204" pitchFamily="34" charset="0"/>
          </a:endParaRPr>
        </a:p>
      </dgm:t>
    </dgm:pt>
    <dgm:pt modelId="{73891474-FBA2-44B3-9534-6D0BCAFB3826}" type="parTrans" cxnId="{002DB173-4D59-446A-9A39-3CE99010CFBB}">
      <dgm:prSet/>
      <dgm:spPr/>
      <dgm:t>
        <a:bodyPr/>
        <a:lstStyle/>
        <a:p>
          <a:endParaRPr lang="en-US"/>
        </a:p>
      </dgm:t>
    </dgm:pt>
    <dgm:pt modelId="{ED7F9F37-8CBB-4C2A-BC26-96A91E27C2A3}" type="sibTrans" cxnId="{002DB173-4D59-446A-9A39-3CE99010CFBB}">
      <dgm:prSet/>
      <dgm:spPr/>
      <dgm:t>
        <a:bodyPr/>
        <a:lstStyle/>
        <a:p>
          <a:endParaRPr lang="en-US"/>
        </a:p>
      </dgm:t>
    </dgm:pt>
    <dgm:pt modelId="{1F249A9C-C061-4D40-BBBF-3E9C4995346D}">
      <dgm:prSet phldrT="[Text]"/>
      <dgm:spPr/>
      <dgm:t>
        <a:bodyPr/>
        <a:lstStyle/>
        <a:p>
          <a:r>
            <a:rPr lang="en-US" dirty="0" smtClean="0">
              <a:latin typeface="Franklin Gothic Medium Cond" panose="020B0606030402020204" pitchFamily="34" charset="0"/>
            </a:rPr>
            <a:t>Biomass consumption</a:t>
          </a:r>
          <a:endParaRPr lang="en-US" dirty="0">
            <a:latin typeface="Franklin Gothic Medium Cond" panose="020B0606030402020204" pitchFamily="34" charset="0"/>
          </a:endParaRPr>
        </a:p>
      </dgm:t>
    </dgm:pt>
    <dgm:pt modelId="{14DD7BDC-7190-4CA0-A8CA-B35E699D4728}" type="parTrans" cxnId="{F4455FEF-FFBA-4B70-ADF3-3C2F410CA651}">
      <dgm:prSet/>
      <dgm:spPr/>
      <dgm:t>
        <a:bodyPr/>
        <a:lstStyle/>
        <a:p>
          <a:endParaRPr lang="en-US"/>
        </a:p>
      </dgm:t>
    </dgm:pt>
    <dgm:pt modelId="{425713F0-750D-4393-ABE2-77B14EB4EC62}" type="sibTrans" cxnId="{F4455FEF-FFBA-4B70-ADF3-3C2F410CA651}">
      <dgm:prSet/>
      <dgm:spPr/>
      <dgm:t>
        <a:bodyPr/>
        <a:lstStyle/>
        <a:p>
          <a:endParaRPr lang="en-US"/>
        </a:p>
      </dgm:t>
    </dgm:pt>
    <dgm:pt modelId="{DE1D4AF7-E598-4D67-9B7E-77B91AA230E8}" type="pres">
      <dgm:prSet presAssocID="{C061C647-380F-46C0-B1FD-FF9C675F463D}" presName="outerComposite" presStyleCnt="0">
        <dgm:presLayoutVars>
          <dgm:chMax val="2"/>
          <dgm:animLvl val="lvl"/>
          <dgm:resizeHandles val="exact"/>
        </dgm:presLayoutVars>
      </dgm:prSet>
      <dgm:spPr/>
      <dgm:t>
        <a:bodyPr/>
        <a:lstStyle/>
        <a:p>
          <a:endParaRPr lang="en-US"/>
        </a:p>
      </dgm:t>
    </dgm:pt>
    <dgm:pt modelId="{63D3BB6E-85A3-4F05-ADC9-A2C797B9FCD7}" type="pres">
      <dgm:prSet presAssocID="{C061C647-380F-46C0-B1FD-FF9C675F463D}" presName="dummyMaxCanvas" presStyleCnt="0"/>
      <dgm:spPr/>
    </dgm:pt>
    <dgm:pt modelId="{44D134F3-F676-42D0-A161-2E4F4786592A}" type="pres">
      <dgm:prSet presAssocID="{C061C647-380F-46C0-B1FD-FF9C675F463D}" presName="parentComposite" presStyleCnt="0"/>
      <dgm:spPr/>
    </dgm:pt>
    <dgm:pt modelId="{B876ECED-4B89-4D4B-9880-D381DA582084}" type="pres">
      <dgm:prSet presAssocID="{C061C647-380F-46C0-B1FD-FF9C675F463D}" presName="parent1" presStyleLbl="alignAccFollowNode1" presStyleIdx="0" presStyleCnt="4">
        <dgm:presLayoutVars>
          <dgm:chMax val="4"/>
        </dgm:presLayoutVars>
      </dgm:prSet>
      <dgm:spPr/>
      <dgm:t>
        <a:bodyPr/>
        <a:lstStyle/>
        <a:p>
          <a:endParaRPr lang="en-US"/>
        </a:p>
      </dgm:t>
    </dgm:pt>
    <dgm:pt modelId="{304AAEF2-2E44-43A3-8B6D-629DF8C9D2A2}" type="pres">
      <dgm:prSet presAssocID="{C061C647-380F-46C0-B1FD-FF9C675F463D}" presName="parent2" presStyleLbl="alignAccFollowNode1" presStyleIdx="1" presStyleCnt="4">
        <dgm:presLayoutVars>
          <dgm:chMax val="4"/>
        </dgm:presLayoutVars>
      </dgm:prSet>
      <dgm:spPr/>
      <dgm:t>
        <a:bodyPr/>
        <a:lstStyle/>
        <a:p>
          <a:endParaRPr lang="en-US"/>
        </a:p>
      </dgm:t>
    </dgm:pt>
    <dgm:pt modelId="{F758C3E7-48E8-4A74-A675-AE74F5C3CAC8}" type="pres">
      <dgm:prSet presAssocID="{C061C647-380F-46C0-B1FD-FF9C675F463D}" presName="childrenComposite" presStyleCnt="0"/>
      <dgm:spPr/>
    </dgm:pt>
    <dgm:pt modelId="{E36D2E7D-65B2-42C6-B2E3-AE2F87AA50E7}" type="pres">
      <dgm:prSet presAssocID="{C061C647-380F-46C0-B1FD-FF9C675F463D}" presName="dummyMaxCanvas_ChildArea" presStyleCnt="0"/>
      <dgm:spPr/>
    </dgm:pt>
    <dgm:pt modelId="{A271D088-79B5-49ED-ACD6-C9E1C8168DAB}" type="pres">
      <dgm:prSet presAssocID="{C061C647-380F-46C0-B1FD-FF9C675F463D}" presName="fulcrum" presStyleLbl="alignAccFollowNode1" presStyleIdx="2" presStyleCnt="4"/>
      <dgm:spPr/>
    </dgm:pt>
    <dgm:pt modelId="{CDDB4F02-FB8A-495E-A9AF-36DD9DCA7DAF}" type="pres">
      <dgm:prSet presAssocID="{C061C647-380F-46C0-B1FD-FF9C675F463D}" presName="balance_23" presStyleLbl="alignAccFollowNode1" presStyleIdx="3" presStyleCnt="4">
        <dgm:presLayoutVars>
          <dgm:bulletEnabled val="1"/>
        </dgm:presLayoutVars>
      </dgm:prSet>
      <dgm:spPr/>
    </dgm:pt>
    <dgm:pt modelId="{E0F77C91-5357-4CA2-9392-B29392336117}" type="pres">
      <dgm:prSet presAssocID="{C061C647-380F-46C0-B1FD-FF9C675F463D}" presName="right_23_1" presStyleLbl="node1" presStyleIdx="0" presStyleCnt="5">
        <dgm:presLayoutVars>
          <dgm:bulletEnabled val="1"/>
        </dgm:presLayoutVars>
      </dgm:prSet>
      <dgm:spPr/>
      <dgm:t>
        <a:bodyPr/>
        <a:lstStyle/>
        <a:p>
          <a:endParaRPr lang="en-US"/>
        </a:p>
      </dgm:t>
    </dgm:pt>
    <dgm:pt modelId="{F6AF67AA-DB70-4258-9063-E80357B3D590}" type="pres">
      <dgm:prSet presAssocID="{C061C647-380F-46C0-B1FD-FF9C675F463D}" presName="right_23_2" presStyleLbl="node1" presStyleIdx="1" presStyleCnt="5">
        <dgm:presLayoutVars>
          <dgm:bulletEnabled val="1"/>
        </dgm:presLayoutVars>
      </dgm:prSet>
      <dgm:spPr/>
      <dgm:t>
        <a:bodyPr/>
        <a:lstStyle/>
        <a:p>
          <a:endParaRPr lang="en-US"/>
        </a:p>
      </dgm:t>
    </dgm:pt>
    <dgm:pt modelId="{AFAEE34D-9ADD-4B57-A2C3-3294BDD27B7F}" type="pres">
      <dgm:prSet presAssocID="{C061C647-380F-46C0-B1FD-FF9C675F463D}" presName="right_23_3" presStyleLbl="node1" presStyleIdx="2" presStyleCnt="5">
        <dgm:presLayoutVars>
          <dgm:bulletEnabled val="1"/>
        </dgm:presLayoutVars>
      </dgm:prSet>
      <dgm:spPr/>
      <dgm:t>
        <a:bodyPr/>
        <a:lstStyle/>
        <a:p>
          <a:endParaRPr lang="en-US"/>
        </a:p>
      </dgm:t>
    </dgm:pt>
    <dgm:pt modelId="{5DA0651C-B4CD-4CBA-AFAF-BD1C6243A660}" type="pres">
      <dgm:prSet presAssocID="{C061C647-380F-46C0-B1FD-FF9C675F463D}" presName="left_23_1" presStyleLbl="node1" presStyleIdx="3" presStyleCnt="5">
        <dgm:presLayoutVars>
          <dgm:bulletEnabled val="1"/>
        </dgm:presLayoutVars>
      </dgm:prSet>
      <dgm:spPr/>
      <dgm:t>
        <a:bodyPr/>
        <a:lstStyle/>
        <a:p>
          <a:endParaRPr lang="en-US"/>
        </a:p>
      </dgm:t>
    </dgm:pt>
    <dgm:pt modelId="{7E54D512-8160-4D31-91D8-60F8DD88D539}" type="pres">
      <dgm:prSet presAssocID="{C061C647-380F-46C0-B1FD-FF9C675F463D}" presName="left_23_2" presStyleLbl="node1" presStyleIdx="4" presStyleCnt="5">
        <dgm:presLayoutVars>
          <dgm:bulletEnabled val="1"/>
        </dgm:presLayoutVars>
      </dgm:prSet>
      <dgm:spPr/>
      <dgm:t>
        <a:bodyPr/>
        <a:lstStyle/>
        <a:p>
          <a:endParaRPr lang="en-US"/>
        </a:p>
      </dgm:t>
    </dgm:pt>
  </dgm:ptLst>
  <dgm:cxnLst>
    <dgm:cxn modelId="{90DF5D2D-7DE1-459F-A6FC-C40480A7CDC0}" srcId="{001A2920-F1AF-4C87-A4B4-A6A3DECF3B6F}" destId="{2EF2E266-E386-4C70-B737-D5F030D60A0C}" srcOrd="0" destOrd="0" parTransId="{9C2C6536-3C18-4C76-9B08-1A6B7F766A71}" sibTransId="{70BF77D9-E88D-4649-81D6-C51345738967}"/>
    <dgm:cxn modelId="{AD4EC1B1-7E80-4546-A21C-BAC88730BF4B}" type="presOf" srcId="{8F47373D-F92D-4059-9C53-316E471C956D}" destId="{7E54D512-8160-4D31-91D8-60F8DD88D539}" srcOrd="0" destOrd="0" presId="urn:microsoft.com/office/officeart/2005/8/layout/balance1"/>
    <dgm:cxn modelId="{A5EF9708-B825-4A5C-9714-2A8AA093393F}" type="presOf" srcId="{BF72EF5B-4586-4E6A-9EF6-53686DDE280B}" destId="{AFAEE34D-9ADD-4B57-A2C3-3294BDD27B7F}" srcOrd="0" destOrd="0" presId="urn:microsoft.com/office/officeart/2005/8/layout/balance1"/>
    <dgm:cxn modelId="{F4CF51CF-2A44-46B3-AE90-B31B5C69DEB9}" srcId="{C061C647-380F-46C0-B1FD-FF9C675F463D}" destId="{AA20A1F0-4E2B-4C1C-8F58-D39755EB0441}" srcOrd="1" destOrd="0" parTransId="{5B0F5056-49E9-4AA3-A0F9-2B32328EFECD}" sibTransId="{642CC386-9936-4340-B95D-D50C603517B4}"/>
    <dgm:cxn modelId="{52118DE0-2301-4680-B2DF-F7B391AB9FAB}" type="presOf" srcId="{2EF2E266-E386-4C70-B737-D5F030D60A0C}" destId="{5DA0651C-B4CD-4CBA-AFAF-BD1C6243A660}" srcOrd="0" destOrd="0" presId="urn:microsoft.com/office/officeart/2005/8/layout/balance1"/>
    <dgm:cxn modelId="{F4C3F3CD-5F18-42BF-806D-EC307A21DFA1}" srcId="{C061C647-380F-46C0-B1FD-FF9C675F463D}" destId="{001A2920-F1AF-4C87-A4B4-A6A3DECF3B6F}" srcOrd="0" destOrd="0" parTransId="{77118899-18DA-4F53-94FD-3E7116976C19}" sibTransId="{16972D2F-59F3-401D-BFF1-BA83AEBC899C}"/>
    <dgm:cxn modelId="{949651C5-F237-4327-89A1-833A1DFFF14A}" type="presOf" srcId="{001A2920-F1AF-4C87-A4B4-A6A3DECF3B6F}" destId="{B876ECED-4B89-4D4B-9880-D381DA582084}" srcOrd="0" destOrd="0" presId="urn:microsoft.com/office/officeart/2005/8/layout/balance1"/>
    <dgm:cxn modelId="{54E73EEB-EA37-4BDE-AD1D-9DCEC85AD4BA}" srcId="{001A2920-F1AF-4C87-A4B4-A6A3DECF3B6F}" destId="{8F47373D-F92D-4059-9C53-316E471C956D}" srcOrd="1" destOrd="0" parTransId="{256C38EF-486B-43A5-AC80-C5CAE0057446}" sibTransId="{21DC3F32-A62D-46D2-B978-77323A72F40B}"/>
    <dgm:cxn modelId="{3F20DBEB-420F-41BC-8AEB-7638428CB972}" type="presOf" srcId="{8B98AA65-3EC2-4E34-A540-D51FACAACE6D}" destId="{F6AF67AA-DB70-4258-9063-E80357B3D590}" srcOrd="0" destOrd="0" presId="urn:microsoft.com/office/officeart/2005/8/layout/balance1"/>
    <dgm:cxn modelId="{F4455FEF-FFBA-4B70-ADF3-3C2F410CA651}" srcId="{AA20A1F0-4E2B-4C1C-8F58-D39755EB0441}" destId="{1F249A9C-C061-4D40-BBBF-3E9C4995346D}" srcOrd="0" destOrd="0" parTransId="{14DD7BDC-7190-4CA0-A8CA-B35E699D4728}" sibTransId="{425713F0-750D-4393-ABE2-77B14EB4EC62}"/>
    <dgm:cxn modelId="{20D75842-3AE2-4B30-941D-EBC11B9AE2F9}" type="presOf" srcId="{AA20A1F0-4E2B-4C1C-8F58-D39755EB0441}" destId="{304AAEF2-2E44-43A3-8B6D-629DF8C9D2A2}" srcOrd="0" destOrd="0" presId="urn:microsoft.com/office/officeart/2005/8/layout/balance1"/>
    <dgm:cxn modelId="{C2266685-9476-4DF3-A90C-CA32BF29B20B}" srcId="{AA20A1F0-4E2B-4C1C-8F58-D39755EB0441}" destId="{8B98AA65-3EC2-4E34-A540-D51FACAACE6D}" srcOrd="1" destOrd="0" parTransId="{74531DA4-E449-4B07-94EA-18D01C718269}" sibTransId="{E075ECE5-6E75-4DE1-83FA-22925B245457}"/>
    <dgm:cxn modelId="{002DB173-4D59-446A-9A39-3CE99010CFBB}" srcId="{AA20A1F0-4E2B-4C1C-8F58-D39755EB0441}" destId="{BF72EF5B-4586-4E6A-9EF6-53686DDE280B}" srcOrd="2" destOrd="0" parTransId="{73891474-FBA2-44B3-9534-6D0BCAFB3826}" sibTransId="{ED7F9F37-8CBB-4C2A-BC26-96A91E27C2A3}"/>
    <dgm:cxn modelId="{1B2B85DC-2EA6-4024-9173-57CA4C8D33E4}" type="presOf" srcId="{1F249A9C-C061-4D40-BBBF-3E9C4995346D}" destId="{E0F77C91-5357-4CA2-9392-B29392336117}" srcOrd="0" destOrd="0" presId="urn:microsoft.com/office/officeart/2005/8/layout/balance1"/>
    <dgm:cxn modelId="{F8B2DC4E-5F9F-458C-9008-433B4F9D8360}" type="presOf" srcId="{C061C647-380F-46C0-B1FD-FF9C675F463D}" destId="{DE1D4AF7-E598-4D67-9B7E-77B91AA230E8}" srcOrd="0" destOrd="0" presId="urn:microsoft.com/office/officeart/2005/8/layout/balance1"/>
    <dgm:cxn modelId="{1B0EEB9E-7D3D-41BB-B314-E11621784546}" type="presParOf" srcId="{DE1D4AF7-E598-4D67-9B7E-77B91AA230E8}" destId="{63D3BB6E-85A3-4F05-ADC9-A2C797B9FCD7}" srcOrd="0" destOrd="0" presId="urn:microsoft.com/office/officeart/2005/8/layout/balance1"/>
    <dgm:cxn modelId="{99DD21F3-5DBD-4443-8300-C710ECE178E7}" type="presParOf" srcId="{DE1D4AF7-E598-4D67-9B7E-77B91AA230E8}" destId="{44D134F3-F676-42D0-A161-2E4F4786592A}" srcOrd="1" destOrd="0" presId="urn:microsoft.com/office/officeart/2005/8/layout/balance1"/>
    <dgm:cxn modelId="{52A0A001-2F52-4507-B66E-27722ED097F4}" type="presParOf" srcId="{44D134F3-F676-42D0-A161-2E4F4786592A}" destId="{B876ECED-4B89-4D4B-9880-D381DA582084}" srcOrd="0" destOrd="0" presId="urn:microsoft.com/office/officeart/2005/8/layout/balance1"/>
    <dgm:cxn modelId="{1A74C151-A070-4BEB-90F6-C1AF2D0161AB}" type="presParOf" srcId="{44D134F3-F676-42D0-A161-2E4F4786592A}" destId="{304AAEF2-2E44-43A3-8B6D-629DF8C9D2A2}" srcOrd="1" destOrd="0" presId="urn:microsoft.com/office/officeart/2005/8/layout/balance1"/>
    <dgm:cxn modelId="{04677292-211B-4D1C-AC43-39AC60507F15}" type="presParOf" srcId="{DE1D4AF7-E598-4D67-9B7E-77B91AA230E8}" destId="{F758C3E7-48E8-4A74-A675-AE74F5C3CAC8}" srcOrd="2" destOrd="0" presId="urn:microsoft.com/office/officeart/2005/8/layout/balance1"/>
    <dgm:cxn modelId="{EA838085-16BD-4209-A9C6-1864298F160E}" type="presParOf" srcId="{F758C3E7-48E8-4A74-A675-AE74F5C3CAC8}" destId="{E36D2E7D-65B2-42C6-B2E3-AE2F87AA50E7}" srcOrd="0" destOrd="0" presId="urn:microsoft.com/office/officeart/2005/8/layout/balance1"/>
    <dgm:cxn modelId="{C8022CE3-C611-4E35-8D93-413528B0BD40}" type="presParOf" srcId="{F758C3E7-48E8-4A74-A675-AE74F5C3CAC8}" destId="{A271D088-79B5-49ED-ACD6-C9E1C8168DAB}" srcOrd="1" destOrd="0" presId="urn:microsoft.com/office/officeart/2005/8/layout/balance1"/>
    <dgm:cxn modelId="{4DD34B6C-6E99-49AC-BC1F-665CE2DC7D6D}" type="presParOf" srcId="{F758C3E7-48E8-4A74-A675-AE74F5C3CAC8}" destId="{CDDB4F02-FB8A-495E-A9AF-36DD9DCA7DAF}" srcOrd="2" destOrd="0" presId="urn:microsoft.com/office/officeart/2005/8/layout/balance1"/>
    <dgm:cxn modelId="{B688980A-FB41-4A03-A3A0-D460FE7A1B71}" type="presParOf" srcId="{F758C3E7-48E8-4A74-A675-AE74F5C3CAC8}" destId="{E0F77C91-5357-4CA2-9392-B29392336117}" srcOrd="3" destOrd="0" presId="urn:microsoft.com/office/officeart/2005/8/layout/balance1"/>
    <dgm:cxn modelId="{82BCCA2C-F95C-421D-9B19-0E281E7A92F5}" type="presParOf" srcId="{F758C3E7-48E8-4A74-A675-AE74F5C3CAC8}" destId="{F6AF67AA-DB70-4258-9063-E80357B3D590}" srcOrd="4" destOrd="0" presId="urn:microsoft.com/office/officeart/2005/8/layout/balance1"/>
    <dgm:cxn modelId="{47CAC44A-8898-4642-9C2E-66282102A8B6}" type="presParOf" srcId="{F758C3E7-48E8-4A74-A675-AE74F5C3CAC8}" destId="{AFAEE34D-9ADD-4B57-A2C3-3294BDD27B7F}" srcOrd="5" destOrd="0" presId="urn:microsoft.com/office/officeart/2005/8/layout/balance1"/>
    <dgm:cxn modelId="{4B199CDF-C607-45A8-9E79-7D2558B8D8B7}" type="presParOf" srcId="{F758C3E7-48E8-4A74-A675-AE74F5C3CAC8}" destId="{5DA0651C-B4CD-4CBA-AFAF-BD1C6243A660}" srcOrd="6" destOrd="0" presId="urn:microsoft.com/office/officeart/2005/8/layout/balance1"/>
    <dgm:cxn modelId="{29615011-7F49-4C87-B6DF-1028200520FA}" type="presParOf" srcId="{F758C3E7-48E8-4A74-A675-AE74F5C3CAC8}" destId="{7E54D512-8160-4D31-91D8-60F8DD88D539}"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78A2A7-DAA5-4C7E-ACEE-4C8181CA29E2}" type="doc">
      <dgm:prSet loTypeId="urn:microsoft.com/office/officeart/2005/8/layout/bList2" loCatId="list" qsTypeId="urn:microsoft.com/office/officeart/2005/8/quickstyle/simple1" qsCatId="simple" csTypeId="urn:microsoft.com/office/officeart/2005/8/colors/colorful1" csCatId="colorful" phldr="1"/>
      <dgm:spPr/>
      <dgm:t>
        <a:bodyPr/>
        <a:lstStyle/>
        <a:p>
          <a:endParaRPr lang="en-US"/>
        </a:p>
      </dgm:t>
    </dgm:pt>
    <dgm:pt modelId="{6E93D960-4216-4457-ABC0-4D1A2FA5BCC7}">
      <dgm:prSet phldrT="[Text]"/>
      <dgm:spPr/>
      <dgm:t>
        <a:bodyPr/>
        <a:lstStyle/>
        <a:p>
          <a:r>
            <a:rPr lang="en-US" dirty="0" smtClean="0">
              <a:latin typeface="Franklin Gothic Medium Cond" panose="020B0606030402020204" pitchFamily="34" charset="0"/>
            </a:rPr>
            <a:t>▲Anthropogenic GHG</a:t>
          </a:r>
          <a:endParaRPr lang="en-US" dirty="0">
            <a:latin typeface="Franklin Gothic Medium Cond" panose="020B0606030402020204" pitchFamily="34" charset="0"/>
          </a:endParaRPr>
        </a:p>
      </dgm:t>
    </dgm:pt>
    <dgm:pt modelId="{C1C46EFD-CF15-4EEA-B91F-5AE62D63BC6A}" type="parTrans" cxnId="{097EDC8B-CD1D-427E-A319-7FF27189F79A}">
      <dgm:prSet/>
      <dgm:spPr/>
      <dgm:t>
        <a:bodyPr/>
        <a:lstStyle/>
        <a:p>
          <a:endParaRPr lang="en-US"/>
        </a:p>
      </dgm:t>
    </dgm:pt>
    <dgm:pt modelId="{F3B1F3C2-64EB-4327-89C2-3352FC2B1031}" type="sibTrans" cxnId="{097EDC8B-CD1D-427E-A319-7FF27189F79A}">
      <dgm:prSet/>
      <dgm:spPr/>
      <dgm:t>
        <a:bodyPr/>
        <a:lstStyle/>
        <a:p>
          <a:endParaRPr lang="en-US"/>
        </a:p>
      </dgm:t>
    </dgm:pt>
    <dgm:pt modelId="{61FFE4BE-C5D5-40FD-8C39-83FF25CBC438}">
      <dgm:prSet phldrT="[Text]"/>
      <dgm:spPr/>
      <dgm:t>
        <a:bodyPr/>
        <a:lstStyle/>
        <a:p>
          <a:r>
            <a:rPr lang="en-US" dirty="0" smtClean="0">
              <a:latin typeface="Franklin Gothic Medium Cond" panose="020B0606030402020204" pitchFamily="34" charset="0"/>
            </a:rPr>
            <a:t>Deforestation</a:t>
          </a:r>
          <a:endParaRPr lang="en-US" dirty="0">
            <a:latin typeface="Franklin Gothic Medium Cond" panose="020B0606030402020204" pitchFamily="34" charset="0"/>
          </a:endParaRPr>
        </a:p>
      </dgm:t>
    </dgm:pt>
    <dgm:pt modelId="{6F5B4FF0-027E-478A-B7EB-B47253BB67DF}" type="parTrans" cxnId="{36AA2247-8311-4FF5-A8F6-740A7B12F894}">
      <dgm:prSet/>
      <dgm:spPr/>
      <dgm:t>
        <a:bodyPr/>
        <a:lstStyle/>
        <a:p>
          <a:endParaRPr lang="en-US"/>
        </a:p>
      </dgm:t>
    </dgm:pt>
    <dgm:pt modelId="{5894A6E5-CFE6-41A4-8513-2A54FE279759}" type="sibTrans" cxnId="{36AA2247-8311-4FF5-A8F6-740A7B12F894}">
      <dgm:prSet/>
      <dgm:spPr/>
      <dgm:t>
        <a:bodyPr/>
        <a:lstStyle/>
        <a:p>
          <a:endParaRPr lang="en-US"/>
        </a:p>
      </dgm:t>
    </dgm:pt>
    <dgm:pt modelId="{E2A0142F-DAD1-43DD-AC3E-3755AD70FACC}">
      <dgm:prSet phldrT="[Text]"/>
      <dgm:spPr/>
      <dgm:t>
        <a:bodyPr/>
        <a:lstStyle/>
        <a:p>
          <a:r>
            <a:rPr lang="en-US" dirty="0" smtClean="0">
              <a:latin typeface="Franklin Gothic Medium Cond" panose="020B0606030402020204" pitchFamily="34" charset="0"/>
            </a:rPr>
            <a:t>Tropical + Temperate= Wheat, rice, maize ▼</a:t>
          </a:r>
          <a:endParaRPr lang="en-US" dirty="0">
            <a:latin typeface="Franklin Gothic Medium Cond" panose="020B0606030402020204" pitchFamily="34" charset="0"/>
          </a:endParaRPr>
        </a:p>
      </dgm:t>
    </dgm:pt>
    <dgm:pt modelId="{8602EF4C-117A-4A20-8D54-21D17706A1F3}" type="parTrans" cxnId="{5C827490-C427-431F-BF22-BD8A72952A5D}">
      <dgm:prSet/>
      <dgm:spPr/>
      <dgm:t>
        <a:bodyPr/>
        <a:lstStyle/>
        <a:p>
          <a:endParaRPr lang="en-US"/>
        </a:p>
      </dgm:t>
    </dgm:pt>
    <dgm:pt modelId="{56A42CCB-307D-457F-8E48-391B6C81A665}" type="sibTrans" cxnId="{5C827490-C427-431F-BF22-BD8A72952A5D}">
      <dgm:prSet/>
      <dgm:spPr/>
      <dgm:t>
        <a:bodyPr/>
        <a:lstStyle/>
        <a:p>
          <a:endParaRPr lang="en-US"/>
        </a:p>
      </dgm:t>
    </dgm:pt>
    <dgm:pt modelId="{C4C8A939-AF1B-4285-BD7D-D8EE9C5E43BA}">
      <dgm:prSet phldrT="[Text]"/>
      <dgm:spPr/>
      <dgm:t>
        <a:bodyPr/>
        <a:lstStyle/>
        <a:p>
          <a:r>
            <a:rPr lang="en-US" dirty="0" smtClean="0">
              <a:latin typeface="Franklin Gothic Medium Cond" panose="020B0606030402020204" pitchFamily="34" charset="0"/>
            </a:rPr>
            <a:t>Economy</a:t>
          </a:r>
          <a:endParaRPr lang="en-US" dirty="0">
            <a:latin typeface="Franklin Gothic Medium Cond" panose="020B0606030402020204" pitchFamily="34" charset="0"/>
          </a:endParaRPr>
        </a:p>
      </dgm:t>
    </dgm:pt>
    <dgm:pt modelId="{C262F8BB-92A3-4CA5-9AC7-87E37B93EE25}" type="parTrans" cxnId="{F2B4EADB-9D7B-4C5C-8ABE-31F452B23C17}">
      <dgm:prSet/>
      <dgm:spPr/>
      <dgm:t>
        <a:bodyPr/>
        <a:lstStyle/>
        <a:p>
          <a:endParaRPr lang="en-US"/>
        </a:p>
      </dgm:t>
    </dgm:pt>
    <dgm:pt modelId="{ACDDCF5C-0BF1-429E-8163-5BFE21AFA1C4}" type="sibTrans" cxnId="{F2B4EADB-9D7B-4C5C-8ABE-31F452B23C17}">
      <dgm:prSet/>
      <dgm:spPr/>
      <dgm:t>
        <a:bodyPr/>
        <a:lstStyle/>
        <a:p>
          <a:endParaRPr lang="en-US"/>
        </a:p>
      </dgm:t>
    </dgm:pt>
    <dgm:pt modelId="{7266F177-44DD-4E61-8FE5-60AB4183DEB0}">
      <dgm:prSet phldrT="[Text]"/>
      <dgm:spPr/>
      <dgm:t>
        <a:bodyPr/>
        <a:lstStyle/>
        <a:p>
          <a:r>
            <a:rPr lang="en-US" dirty="0" smtClean="0">
              <a:latin typeface="Franklin Gothic Medium Cond" panose="020B0606030402020204" pitchFamily="34" charset="0"/>
            </a:rPr>
            <a:t>Disasters ▲</a:t>
          </a:r>
          <a:endParaRPr lang="en-US" dirty="0">
            <a:latin typeface="Franklin Gothic Medium Cond" panose="020B0606030402020204" pitchFamily="34" charset="0"/>
          </a:endParaRPr>
        </a:p>
      </dgm:t>
    </dgm:pt>
    <dgm:pt modelId="{6A1A46DA-7178-4DBA-84F2-80285C02AE55}" type="parTrans" cxnId="{D7FCC59D-BDA2-4C1B-BAEB-1E9FA86B0C6C}">
      <dgm:prSet/>
      <dgm:spPr/>
      <dgm:t>
        <a:bodyPr/>
        <a:lstStyle/>
        <a:p>
          <a:endParaRPr lang="en-US"/>
        </a:p>
      </dgm:t>
    </dgm:pt>
    <dgm:pt modelId="{5DD6CAF5-F7E5-4F03-BA8B-320806D5E768}" type="sibTrans" cxnId="{D7FCC59D-BDA2-4C1B-BAEB-1E9FA86B0C6C}">
      <dgm:prSet/>
      <dgm:spPr/>
      <dgm:t>
        <a:bodyPr/>
        <a:lstStyle/>
        <a:p>
          <a:endParaRPr lang="en-US"/>
        </a:p>
      </dgm:t>
    </dgm:pt>
    <dgm:pt modelId="{A4D43CE6-1B80-47E9-967A-C53437DD7EB7}">
      <dgm:prSet phldrT="[Text]"/>
      <dgm:spPr/>
      <dgm:t>
        <a:bodyPr/>
        <a:lstStyle/>
        <a:p>
          <a:r>
            <a:rPr lang="en-US" dirty="0" smtClean="0">
              <a:latin typeface="Franklin Gothic Medium Cond" panose="020B0606030402020204" pitchFamily="34" charset="0"/>
            </a:rPr>
            <a:t>Livestock meat</a:t>
          </a:r>
          <a:endParaRPr lang="en-US" dirty="0">
            <a:latin typeface="Franklin Gothic Medium Cond" panose="020B0606030402020204" pitchFamily="34" charset="0"/>
          </a:endParaRPr>
        </a:p>
      </dgm:t>
    </dgm:pt>
    <dgm:pt modelId="{F9151F36-DBCB-470F-A3B7-8E42A57BE76A}" type="parTrans" cxnId="{0B264A75-7512-4F63-8CB7-021DAF7F8209}">
      <dgm:prSet/>
      <dgm:spPr/>
      <dgm:t>
        <a:bodyPr/>
        <a:lstStyle/>
        <a:p>
          <a:endParaRPr lang="en-US"/>
        </a:p>
      </dgm:t>
    </dgm:pt>
    <dgm:pt modelId="{D5C8325B-6C85-4750-9C4A-C9AF3FE34DE6}" type="sibTrans" cxnId="{0B264A75-7512-4F63-8CB7-021DAF7F8209}">
      <dgm:prSet/>
      <dgm:spPr/>
      <dgm:t>
        <a:bodyPr/>
        <a:lstStyle/>
        <a:p>
          <a:endParaRPr lang="en-US"/>
        </a:p>
      </dgm:t>
    </dgm:pt>
    <dgm:pt modelId="{C8EF0E9C-F045-4D30-8EB6-12BFE932257C}">
      <dgm:prSet phldrT="[Text]"/>
      <dgm:spPr/>
      <dgm:t>
        <a:bodyPr/>
        <a:lstStyle/>
        <a:p>
          <a:r>
            <a:rPr lang="en-US" dirty="0" smtClean="0">
              <a:latin typeface="Franklin Gothic Medium Cond" panose="020B0606030402020204" pitchFamily="34" charset="0"/>
            </a:rPr>
            <a:t>Fossil fuel</a:t>
          </a:r>
          <a:endParaRPr lang="en-US" dirty="0">
            <a:latin typeface="Franklin Gothic Medium Cond" panose="020B0606030402020204" pitchFamily="34" charset="0"/>
          </a:endParaRPr>
        </a:p>
      </dgm:t>
    </dgm:pt>
    <dgm:pt modelId="{C0586506-986D-4FBE-AC3E-908DA8456FA7}" type="parTrans" cxnId="{85C66A9C-356B-4BAE-AEFB-A368A38AD874}">
      <dgm:prSet/>
      <dgm:spPr/>
      <dgm:t>
        <a:bodyPr/>
        <a:lstStyle/>
        <a:p>
          <a:endParaRPr lang="en-US"/>
        </a:p>
      </dgm:t>
    </dgm:pt>
    <dgm:pt modelId="{6E5F67B8-5148-4F25-86A8-3B1D1681B618}" type="sibTrans" cxnId="{85C66A9C-356B-4BAE-AEFB-A368A38AD874}">
      <dgm:prSet/>
      <dgm:spPr/>
      <dgm:t>
        <a:bodyPr/>
        <a:lstStyle/>
        <a:p>
          <a:endParaRPr lang="en-US"/>
        </a:p>
      </dgm:t>
    </dgm:pt>
    <dgm:pt modelId="{4CAEEEF7-4526-4E9A-894C-098728254687}">
      <dgm:prSet phldrT="[Text]"/>
      <dgm:spPr/>
      <dgm:t>
        <a:bodyPr/>
        <a:lstStyle/>
        <a:p>
          <a:r>
            <a:rPr lang="en-US" dirty="0" smtClean="0">
              <a:solidFill>
                <a:schemeClr val="accent4">
                  <a:lumMod val="75000"/>
                </a:schemeClr>
              </a:solidFill>
              <a:latin typeface="Franklin Gothic Medium Cond" panose="020B0606030402020204" pitchFamily="34" charset="0"/>
            </a:rPr>
            <a:t>Pak. Mountains ▲:</a:t>
          </a:r>
          <a:r>
            <a:rPr lang="en-US" dirty="0" smtClean="0">
              <a:latin typeface="Franklin Gothic Medium Cond" panose="020B0606030402020204" pitchFamily="34" charset="0"/>
            </a:rPr>
            <a:t> 2 crops (wheat + Maize)</a:t>
          </a:r>
          <a:endParaRPr lang="en-US" dirty="0">
            <a:latin typeface="Franklin Gothic Medium Cond" panose="020B0606030402020204" pitchFamily="34" charset="0"/>
          </a:endParaRPr>
        </a:p>
      </dgm:t>
    </dgm:pt>
    <dgm:pt modelId="{8A9AF8CF-425D-4071-AA33-03786C1FA814}" type="parTrans" cxnId="{67574B18-E3D5-4AB6-BBAB-96BCABE27476}">
      <dgm:prSet/>
      <dgm:spPr/>
      <dgm:t>
        <a:bodyPr/>
        <a:lstStyle/>
        <a:p>
          <a:endParaRPr lang="en-US"/>
        </a:p>
      </dgm:t>
    </dgm:pt>
    <dgm:pt modelId="{A33648E8-8548-4345-97B6-9257C36E8C21}" type="sibTrans" cxnId="{67574B18-E3D5-4AB6-BBAB-96BCABE27476}">
      <dgm:prSet/>
      <dgm:spPr/>
      <dgm:t>
        <a:bodyPr/>
        <a:lstStyle/>
        <a:p>
          <a:endParaRPr lang="en-US"/>
        </a:p>
      </dgm:t>
    </dgm:pt>
    <dgm:pt modelId="{9C50D31F-C911-44CB-A941-DB07365FF77F}">
      <dgm:prSet phldrT="[Text]"/>
      <dgm:spPr/>
      <dgm:t>
        <a:bodyPr/>
        <a:lstStyle/>
        <a:p>
          <a:r>
            <a:rPr lang="en-US" dirty="0" smtClean="0">
              <a:latin typeface="Franklin Gothic Medium Cond" panose="020B0606030402020204" pitchFamily="34" charset="0"/>
            </a:rPr>
            <a:t>Gangetic Wheat ▼ 50%</a:t>
          </a:r>
          <a:endParaRPr lang="en-US" dirty="0">
            <a:latin typeface="Franklin Gothic Medium Cond" panose="020B0606030402020204" pitchFamily="34" charset="0"/>
          </a:endParaRPr>
        </a:p>
      </dgm:t>
    </dgm:pt>
    <dgm:pt modelId="{89A22FBC-F878-4721-AD2A-E59D889971A4}" type="parTrans" cxnId="{20AC34BB-B5E2-426C-8630-AC0411994299}">
      <dgm:prSet/>
      <dgm:spPr/>
      <dgm:t>
        <a:bodyPr/>
        <a:lstStyle/>
        <a:p>
          <a:endParaRPr lang="en-US"/>
        </a:p>
      </dgm:t>
    </dgm:pt>
    <dgm:pt modelId="{03172D0F-D0D8-4CA8-9890-9B9BDCE37A50}" type="sibTrans" cxnId="{20AC34BB-B5E2-426C-8630-AC0411994299}">
      <dgm:prSet/>
      <dgm:spPr/>
      <dgm:t>
        <a:bodyPr/>
        <a:lstStyle/>
        <a:p>
          <a:endParaRPr lang="en-US"/>
        </a:p>
      </dgm:t>
    </dgm:pt>
    <dgm:pt modelId="{ECC2FAA2-F41F-4E8C-B547-38D9BBCB06F7}">
      <dgm:prSet phldrT="[Text]"/>
      <dgm:spPr/>
      <dgm:t>
        <a:bodyPr/>
        <a:lstStyle/>
        <a:p>
          <a:r>
            <a:rPr lang="en-US" dirty="0" smtClean="0">
              <a:latin typeface="Franklin Gothic Medium Cond" panose="020B0606030402020204" pitchFamily="34" charset="0"/>
            </a:rPr>
            <a:t>Food security</a:t>
          </a:r>
          <a:endParaRPr lang="en-US" dirty="0">
            <a:latin typeface="Franklin Gothic Medium Cond" panose="020B0606030402020204" pitchFamily="34" charset="0"/>
          </a:endParaRPr>
        </a:p>
      </dgm:t>
    </dgm:pt>
    <dgm:pt modelId="{4681789C-E10E-48B5-9AE4-1A034878AC4D}" type="parTrans" cxnId="{8010AB99-E3E7-4D39-B93B-77A44375353C}">
      <dgm:prSet/>
      <dgm:spPr/>
      <dgm:t>
        <a:bodyPr/>
        <a:lstStyle/>
        <a:p>
          <a:endParaRPr lang="en-US"/>
        </a:p>
      </dgm:t>
    </dgm:pt>
    <dgm:pt modelId="{31E24B9C-4E14-4F11-AFB3-92FDD15CB9DC}" type="sibTrans" cxnId="{8010AB99-E3E7-4D39-B93B-77A44375353C}">
      <dgm:prSet/>
      <dgm:spPr/>
      <dgm:t>
        <a:bodyPr/>
        <a:lstStyle/>
        <a:p>
          <a:endParaRPr lang="en-US"/>
        </a:p>
      </dgm:t>
    </dgm:pt>
    <dgm:pt modelId="{2AE15958-235A-490B-8A9E-112BD68BF46E}">
      <dgm:prSet phldrT="[Text]"/>
      <dgm:spPr/>
      <dgm:t>
        <a:bodyPr/>
        <a:lstStyle/>
        <a:p>
          <a:r>
            <a:rPr lang="en-US" dirty="0" smtClean="0">
              <a:latin typeface="Franklin Gothic Medium Cond" panose="020B0606030402020204" pitchFamily="34" charset="0"/>
            </a:rPr>
            <a:t>Cost of living ▲</a:t>
          </a:r>
          <a:endParaRPr lang="en-US" dirty="0">
            <a:latin typeface="Franklin Gothic Medium Cond" panose="020B0606030402020204" pitchFamily="34" charset="0"/>
          </a:endParaRPr>
        </a:p>
      </dgm:t>
    </dgm:pt>
    <dgm:pt modelId="{209C1218-FEB0-4398-A541-03DE6C18AAE1}" type="parTrans" cxnId="{57C7C163-762C-4276-BDF6-9068A9DC8085}">
      <dgm:prSet/>
      <dgm:spPr/>
      <dgm:t>
        <a:bodyPr/>
        <a:lstStyle/>
        <a:p>
          <a:endParaRPr lang="en-US"/>
        </a:p>
      </dgm:t>
    </dgm:pt>
    <dgm:pt modelId="{4D691B04-83A7-4BED-A3BB-438E99E3E49E}" type="sibTrans" cxnId="{57C7C163-762C-4276-BDF6-9068A9DC8085}">
      <dgm:prSet/>
      <dgm:spPr/>
      <dgm:t>
        <a:bodyPr/>
        <a:lstStyle/>
        <a:p>
          <a:endParaRPr lang="en-US"/>
        </a:p>
      </dgm:t>
    </dgm:pt>
    <dgm:pt modelId="{BC1B88B8-19A2-42F0-94C8-63D51ECB3C9D}">
      <dgm:prSet phldrT="[Text]"/>
      <dgm:spPr/>
      <dgm:t>
        <a:bodyPr/>
        <a:lstStyle/>
        <a:p>
          <a:r>
            <a:rPr lang="en-US" dirty="0" smtClean="0">
              <a:latin typeface="Franklin Gothic Medium Cond" panose="020B0606030402020204" pitchFamily="34" charset="0"/>
            </a:rPr>
            <a:t>Outdoor activities ▼</a:t>
          </a:r>
          <a:endParaRPr lang="en-US" dirty="0">
            <a:latin typeface="Franklin Gothic Medium Cond" panose="020B0606030402020204" pitchFamily="34" charset="0"/>
          </a:endParaRPr>
        </a:p>
      </dgm:t>
    </dgm:pt>
    <dgm:pt modelId="{F282ECBA-D8AA-4D95-A262-B44E35332C4D}" type="parTrans" cxnId="{B3C61530-3A57-4A77-BAD9-97E5E33FAA9F}">
      <dgm:prSet/>
      <dgm:spPr/>
      <dgm:t>
        <a:bodyPr/>
        <a:lstStyle/>
        <a:p>
          <a:endParaRPr lang="en-US"/>
        </a:p>
      </dgm:t>
    </dgm:pt>
    <dgm:pt modelId="{A600107B-8D83-47B6-97E8-01C1B1417E0A}" type="sibTrans" cxnId="{B3C61530-3A57-4A77-BAD9-97E5E33FAA9F}">
      <dgm:prSet/>
      <dgm:spPr/>
      <dgm:t>
        <a:bodyPr/>
        <a:lstStyle/>
        <a:p>
          <a:endParaRPr lang="en-US"/>
        </a:p>
      </dgm:t>
    </dgm:pt>
    <dgm:pt modelId="{30682150-8910-4BE8-B6B4-4D1F6C6574E6}">
      <dgm:prSet/>
      <dgm:spPr/>
      <dgm:t>
        <a:bodyPr/>
        <a:lstStyle/>
        <a:p>
          <a:r>
            <a:rPr lang="en-US" dirty="0" smtClean="0">
              <a:latin typeface="Franklin Gothic Medium Cond" panose="020B0606030402020204" pitchFamily="34" charset="0"/>
            </a:rPr>
            <a:t>JE + Dengue ▲</a:t>
          </a:r>
          <a:endParaRPr lang="en-US" dirty="0">
            <a:latin typeface="Franklin Gothic Medium Cond" panose="020B0606030402020204" pitchFamily="34" charset="0"/>
          </a:endParaRPr>
        </a:p>
      </dgm:t>
    </dgm:pt>
    <dgm:pt modelId="{988AC673-46E6-47C7-85B3-24FDAD6E36C6}" type="parTrans" cxnId="{EDF3A40E-1E1D-458C-82B9-A0FBD168EA49}">
      <dgm:prSet/>
      <dgm:spPr/>
      <dgm:t>
        <a:bodyPr/>
        <a:lstStyle/>
        <a:p>
          <a:endParaRPr lang="en-US"/>
        </a:p>
      </dgm:t>
    </dgm:pt>
    <dgm:pt modelId="{FF085A69-14AB-4B5C-A4A9-FB488502B39D}" type="sibTrans" cxnId="{EDF3A40E-1E1D-458C-82B9-A0FBD168EA49}">
      <dgm:prSet/>
      <dgm:spPr/>
      <dgm:t>
        <a:bodyPr/>
        <a:lstStyle/>
        <a:p>
          <a:endParaRPr lang="en-US"/>
        </a:p>
      </dgm:t>
    </dgm:pt>
    <dgm:pt modelId="{ACB4073E-E103-4921-8A6B-431351E41D16}" type="pres">
      <dgm:prSet presAssocID="{5578A2A7-DAA5-4C7E-ACEE-4C8181CA29E2}" presName="diagram" presStyleCnt="0">
        <dgm:presLayoutVars>
          <dgm:dir/>
          <dgm:animLvl val="lvl"/>
          <dgm:resizeHandles val="exact"/>
        </dgm:presLayoutVars>
      </dgm:prSet>
      <dgm:spPr/>
      <dgm:t>
        <a:bodyPr/>
        <a:lstStyle/>
        <a:p>
          <a:endParaRPr lang="en-US"/>
        </a:p>
      </dgm:t>
    </dgm:pt>
    <dgm:pt modelId="{B14E9BFE-01A2-4721-900F-3A18795C3999}" type="pres">
      <dgm:prSet presAssocID="{6E93D960-4216-4457-ABC0-4D1A2FA5BCC7}" presName="compNode" presStyleCnt="0"/>
      <dgm:spPr/>
      <dgm:t>
        <a:bodyPr/>
        <a:lstStyle/>
        <a:p>
          <a:endParaRPr lang="en-US"/>
        </a:p>
      </dgm:t>
    </dgm:pt>
    <dgm:pt modelId="{1A81D72F-E5B1-4C90-BBFA-0D80F7345FD2}" type="pres">
      <dgm:prSet presAssocID="{6E93D960-4216-4457-ABC0-4D1A2FA5BCC7}" presName="childRect" presStyleLbl="bgAcc1" presStyleIdx="0" presStyleCnt="3">
        <dgm:presLayoutVars>
          <dgm:bulletEnabled val="1"/>
        </dgm:presLayoutVars>
      </dgm:prSet>
      <dgm:spPr/>
      <dgm:t>
        <a:bodyPr/>
        <a:lstStyle/>
        <a:p>
          <a:endParaRPr lang="en-US"/>
        </a:p>
      </dgm:t>
    </dgm:pt>
    <dgm:pt modelId="{8D13E9DE-687B-452C-BB26-CD835F1D8D4A}" type="pres">
      <dgm:prSet presAssocID="{6E93D960-4216-4457-ABC0-4D1A2FA5BCC7}" presName="parentText" presStyleLbl="node1" presStyleIdx="0" presStyleCnt="0">
        <dgm:presLayoutVars>
          <dgm:chMax val="0"/>
          <dgm:bulletEnabled val="1"/>
        </dgm:presLayoutVars>
      </dgm:prSet>
      <dgm:spPr/>
      <dgm:t>
        <a:bodyPr/>
        <a:lstStyle/>
        <a:p>
          <a:endParaRPr lang="en-US"/>
        </a:p>
      </dgm:t>
    </dgm:pt>
    <dgm:pt modelId="{B973FF0F-422B-4725-B978-6E78A8C7875B}" type="pres">
      <dgm:prSet presAssocID="{6E93D960-4216-4457-ABC0-4D1A2FA5BCC7}" presName="parentRect" presStyleLbl="alignNode1" presStyleIdx="0" presStyleCnt="3"/>
      <dgm:spPr/>
      <dgm:t>
        <a:bodyPr/>
        <a:lstStyle/>
        <a:p>
          <a:endParaRPr lang="en-US"/>
        </a:p>
      </dgm:t>
    </dgm:pt>
    <dgm:pt modelId="{8377B083-488B-421F-B106-CE78D6C0D119}" type="pres">
      <dgm:prSet presAssocID="{6E93D960-4216-4457-ABC0-4D1A2FA5BCC7}" presName="adorn" presStyleLbl="fgAccFollowNode1" presStyleIdx="0" presStyleCnt="3"/>
      <dgm:spPr>
        <a:blipFill rotWithShape="1">
          <a:blip xmlns:r="http://schemas.openxmlformats.org/officeDocument/2006/relationships" r:embed="rId1"/>
          <a:stretch>
            <a:fillRect/>
          </a:stretch>
        </a:blipFill>
      </dgm:spPr>
      <dgm:t>
        <a:bodyPr/>
        <a:lstStyle/>
        <a:p>
          <a:endParaRPr lang="en-US"/>
        </a:p>
      </dgm:t>
    </dgm:pt>
    <dgm:pt modelId="{D6465BB3-F61A-40F3-857B-B7CB5993FF14}" type="pres">
      <dgm:prSet presAssocID="{F3B1F3C2-64EB-4327-89C2-3352FC2B1031}" presName="sibTrans" presStyleLbl="sibTrans2D1" presStyleIdx="0" presStyleCnt="0"/>
      <dgm:spPr/>
      <dgm:t>
        <a:bodyPr/>
        <a:lstStyle/>
        <a:p>
          <a:endParaRPr lang="en-US"/>
        </a:p>
      </dgm:t>
    </dgm:pt>
    <dgm:pt modelId="{2B6E92DD-9AFC-4EC2-AFA3-F233CA75A8AC}" type="pres">
      <dgm:prSet presAssocID="{ECC2FAA2-F41F-4E8C-B547-38D9BBCB06F7}" presName="compNode" presStyleCnt="0"/>
      <dgm:spPr/>
      <dgm:t>
        <a:bodyPr/>
        <a:lstStyle/>
        <a:p>
          <a:endParaRPr lang="en-US"/>
        </a:p>
      </dgm:t>
    </dgm:pt>
    <dgm:pt modelId="{B6023F3E-1450-43C6-8534-2402F47C948D}" type="pres">
      <dgm:prSet presAssocID="{ECC2FAA2-F41F-4E8C-B547-38D9BBCB06F7}" presName="childRect" presStyleLbl="bgAcc1" presStyleIdx="1" presStyleCnt="3">
        <dgm:presLayoutVars>
          <dgm:bulletEnabled val="1"/>
        </dgm:presLayoutVars>
      </dgm:prSet>
      <dgm:spPr/>
      <dgm:t>
        <a:bodyPr/>
        <a:lstStyle/>
        <a:p>
          <a:endParaRPr lang="en-US"/>
        </a:p>
      </dgm:t>
    </dgm:pt>
    <dgm:pt modelId="{C17E1E98-11EF-49D6-BF25-B40568DE2A95}" type="pres">
      <dgm:prSet presAssocID="{ECC2FAA2-F41F-4E8C-B547-38D9BBCB06F7}" presName="parentText" presStyleLbl="node1" presStyleIdx="0" presStyleCnt="0">
        <dgm:presLayoutVars>
          <dgm:chMax val="0"/>
          <dgm:bulletEnabled val="1"/>
        </dgm:presLayoutVars>
      </dgm:prSet>
      <dgm:spPr/>
      <dgm:t>
        <a:bodyPr/>
        <a:lstStyle/>
        <a:p>
          <a:endParaRPr lang="en-US"/>
        </a:p>
      </dgm:t>
    </dgm:pt>
    <dgm:pt modelId="{BC14A868-3962-4842-86FB-AEA43AC4B27A}" type="pres">
      <dgm:prSet presAssocID="{ECC2FAA2-F41F-4E8C-B547-38D9BBCB06F7}" presName="parentRect" presStyleLbl="alignNode1" presStyleIdx="1" presStyleCnt="3"/>
      <dgm:spPr/>
      <dgm:t>
        <a:bodyPr/>
        <a:lstStyle/>
        <a:p>
          <a:endParaRPr lang="en-US"/>
        </a:p>
      </dgm:t>
    </dgm:pt>
    <dgm:pt modelId="{3A0FA947-F109-4113-8C9A-B3DCA9AF572B}" type="pres">
      <dgm:prSet presAssocID="{ECC2FAA2-F41F-4E8C-B547-38D9BBCB06F7}" presName="adorn" presStyleLbl="fgAccFollowNode1" presStyleIdx="1" presStyleCnt="3"/>
      <dgm:spPr>
        <a:blipFill rotWithShape="1">
          <a:blip xmlns:r="http://schemas.openxmlformats.org/officeDocument/2006/relationships" r:embed="rId2"/>
          <a:stretch>
            <a:fillRect/>
          </a:stretch>
        </a:blipFill>
      </dgm:spPr>
      <dgm:t>
        <a:bodyPr/>
        <a:lstStyle/>
        <a:p>
          <a:endParaRPr lang="en-US"/>
        </a:p>
      </dgm:t>
    </dgm:pt>
    <dgm:pt modelId="{10FF8EE6-7FC2-479D-843A-87474E9C9A56}" type="pres">
      <dgm:prSet presAssocID="{31E24B9C-4E14-4F11-AFB3-92FDD15CB9DC}" presName="sibTrans" presStyleLbl="sibTrans2D1" presStyleIdx="0" presStyleCnt="0"/>
      <dgm:spPr/>
      <dgm:t>
        <a:bodyPr/>
        <a:lstStyle/>
        <a:p>
          <a:endParaRPr lang="en-US"/>
        </a:p>
      </dgm:t>
    </dgm:pt>
    <dgm:pt modelId="{AE4772EF-37DB-48A9-A2F1-BB4BA36831D1}" type="pres">
      <dgm:prSet presAssocID="{C4C8A939-AF1B-4285-BD7D-D8EE9C5E43BA}" presName="compNode" presStyleCnt="0"/>
      <dgm:spPr/>
      <dgm:t>
        <a:bodyPr/>
        <a:lstStyle/>
        <a:p>
          <a:endParaRPr lang="en-US"/>
        </a:p>
      </dgm:t>
    </dgm:pt>
    <dgm:pt modelId="{B401E000-6CC5-4475-8591-F0D8FA3E7987}" type="pres">
      <dgm:prSet presAssocID="{C4C8A939-AF1B-4285-BD7D-D8EE9C5E43BA}" presName="childRect" presStyleLbl="bgAcc1" presStyleIdx="2" presStyleCnt="3">
        <dgm:presLayoutVars>
          <dgm:bulletEnabled val="1"/>
        </dgm:presLayoutVars>
      </dgm:prSet>
      <dgm:spPr/>
      <dgm:t>
        <a:bodyPr/>
        <a:lstStyle/>
        <a:p>
          <a:endParaRPr lang="en-US"/>
        </a:p>
      </dgm:t>
    </dgm:pt>
    <dgm:pt modelId="{1F29E052-5365-4BF1-B037-4FC8F69E1044}" type="pres">
      <dgm:prSet presAssocID="{C4C8A939-AF1B-4285-BD7D-D8EE9C5E43BA}" presName="parentText" presStyleLbl="node1" presStyleIdx="0" presStyleCnt="0">
        <dgm:presLayoutVars>
          <dgm:chMax val="0"/>
          <dgm:bulletEnabled val="1"/>
        </dgm:presLayoutVars>
      </dgm:prSet>
      <dgm:spPr/>
      <dgm:t>
        <a:bodyPr/>
        <a:lstStyle/>
        <a:p>
          <a:endParaRPr lang="en-US"/>
        </a:p>
      </dgm:t>
    </dgm:pt>
    <dgm:pt modelId="{0911552F-6AB4-415C-AD43-4BEF12AC0692}" type="pres">
      <dgm:prSet presAssocID="{C4C8A939-AF1B-4285-BD7D-D8EE9C5E43BA}" presName="parentRect" presStyleLbl="alignNode1" presStyleIdx="2" presStyleCnt="3"/>
      <dgm:spPr/>
      <dgm:t>
        <a:bodyPr/>
        <a:lstStyle/>
        <a:p>
          <a:endParaRPr lang="en-US"/>
        </a:p>
      </dgm:t>
    </dgm:pt>
    <dgm:pt modelId="{A6CB86A0-3083-4AE4-94E0-C0A4C5DCF0D9}" type="pres">
      <dgm:prSet presAssocID="{C4C8A939-AF1B-4285-BD7D-D8EE9C5E43BA}" presName="adorn" presStyleLbl="fgAccFollowNode1" presStyleIdx="2" presStyleCnt="3"/>
      <dgm:spPr>
        <a:blipFill rotWithShape="1">
          <a:blip xmlns:r="http://schemas.openxmlformats.org/officeDocument/2006/relationships" r:embed="rId3"/>
          <a:stretch>
            <a:fillRect/>
          </a:stretch>
        </a:blipFill>
      </dgm:spPr>
      <dgm:t>
        <a:bodyPr/>
        <a:lstStyle/>
        <a:p>
          <a:endParaRPr lang="en-US"/>
        </a:p>
      </dgm:t>
    </dgm:pt>
  </dgm:ptLst>
  <dgm:cxnLst>
    <dgm:cxn modelId="{5A1388EB-D8AB-494C-ACBE-406EC52807BB}" type="presOf" srcId="{2AE15958-235A-490B-8A9E-112BD68BF46E}" destId="{B401E000-6CC5-4475-8591-F0D8FA3E7987}" srcOrd="0" destOrd="3" presId="urn:microsoft.com/office/officeart/2005/8/layout/bList2"/>
    <dgm:cxn modelId="{5E711462-427D-46BD-A24C-00F0BC4F280D}" type="presOf" srcId="{E2A0142F-DAD1-43DD-AC3E-3755AD70FACC}" destId="{B6023F3E-1450-43C6-8534-2402F47C948D}" srcOrd="0" destOrd="0" presId="urn:microsoft.com/office/officeart/2005/8/layout/bList2"/>
    <dgm:cxn modelId="{0B264A75-7512-4F63-8CB7-021DAF7F8209}" srcId="{6E93D960-4216-4457-ABC0-4D1A2FA5BCC7}" destId="{A4D43CE6-1B80-47E9-967A-C53437DD7EB7}" srcOrd="2" destOrd="0" parTransId="{F9151F36-DBCB-470F-A3B7-8E42A57BE76A}" sibTransId="{D5C8325B-6C85-4750-9C4A-C9AF3FE34DE6}"/>
    <dgm:cxn modelId="{F2B4EADB-9D7B-4C5C-8ABE-31F452B23C17}" srcId="{5578A2A7-DAA5-4C7E-ACEE-4C8181CA29E2}" destId="{C4C8A939-AF1B-4285-BD7D-D8EE9C5E43BA}" srcOrd="2" destOrd="0" parTransId="{C262F8BB-92A3-4CA5-9AC7-87E37B93EE25}" sibTransId="{ACDDCF5C-0BF1-429E-8163-5BFE21AFA1C4}"/>
    <dgm:cxn modelId="{B062B33A-0F0F-4AE4-8F77-B4DC4F76A8F8}" type="presOf" srcId="{ECC2FAA2-F41F-4E8C-B547-38D9BBCB06F7}" destId="{C17E1E98-11EF-49D6-BF25-B40568DE2A95}" srcOrd="0" destOrd="0" presId="urn:microsoft.com/office/officeart/2005/8/layout/bList2"/>
    <dgm:cxn modelId="{E0028FF8-B8E8-4DDE-868E-7B47FFA9E070}" type="presOf" srcId="{F3B1F3C2-64EB-4327-89C2-3352FC2B1031}" destId="{D6465BB3-F61A-40F3-857B-B7CB5993FF14}" srcOrd="0" destOrd="0" presId="urn:microsoft.com/office/officeart/2005/8/layout/bList2"/>
    <dgm:cxn modelId="{0ADCD724-1BE7-471B-A8BD-A7A1A4320F31}" type="presOf" srcId="{C4C8A939-AF1B-4285-BD7D-D8EE9C5E43BA}" destId="{0911552F-6AB4-415C-AD43-4BEF12AC0692}" srcOrd="1" destOrd="0" presId="urn:microsoft.com/office/officeart/2005/8/layout/bList2"/>
    <dgm:cxn modelId="{D9C71B0E-E938-40E0-ABA5-F98AF4A35287}" type="presOf" srcId="{ECC2FAA2-F41F-4E8C-B547-38D9BBCB06F7}" destId="{BC14A868-3962-4842-86FB-AEA43AC4B27A}" srcOrd="1" destOrd="0" presId="urn:microsoft.com/office/officeart/2005/8/layout/bList2"/>
    <dgm:cxn modelId="{904972FB-6127-4164-AA37-822859D4301B}" type="presOf" srcId="{A4D43CE6-1B80-47E9-967A-C53437DD7EB7}" destId="{1A81D72F-E5B1-4C90-BBFA-0D80F7345FD2}" srcOrd="0" destOrd="2" presId="urn:microsoft.com/office/officeart/2005/8/layout/bList2"/>
    <dgm:cxn modelId="{EEA9BB23-5FD7-4E10-9CF4-67EB8638D429}" type="presOf" srcId="{6E93D960-4216-4457-ABC0-4D1A2FA5BCC7}" destId="{B973FF0F-422B-4725-B978-6E78A8C7875B}" srcOrd="1" destOrd="0" presId="urn:microsoft.com/office/officeart/2005/8/layout/bList2"/>
    <dgm:cxn modelId="{50B365E9-D1FE-4493-90FC-81223F5D765D}" type="presOf" srcId="{61FFE4BE-C5D5-40FD-8C39-83FF25CBC438}" destId="{1A81D72F-E5B1-4C90-BBFA-0D80F7345FD2}" srcOrd="0" destOrd="1" presId="urn:microsoft.com/office/officeart/2005/8/layout/bList2"/>
    <dgm:cxn modelId="{1F490F86-F4BF-4F49-B40F-19042F25E033}" type="presOf" srcId="{5578A2A7-DAA5-4C7E-ACEE-4C8181CA29E2}" destId="{ACB4073E-E103-4921-8A6B-431351E41D16}" srcOrd="0" destOrd="0" presId="urn:microsoft.com/office/officeart/2005/8/layout/bList2"/>
    <dgm:cxn modelId="{4FE1D3B5-1BB4-4691-BDC6-59906071D7CB}" type="presOf" srcId="{4CAEEEF7-4526-4E9A-894C-098728254687}" destId="{B6023F3E-1450-43C6-8534-2402F47C948D}" srcOrd="0" destOrd="2" presId="urn:microsoft.com/office/officeart/2005/8/layout/bList2"/>
    <dgm:cxn modelId="{EDF3A40E-1E1D-458C-82B9-A0FBD168EA49}" srcId="{C4C8A939-AF1B-4285-BD7D-D8EE9C5E43BA}" destId="{30682150-8910-4BE8-B6B4-4D1F6C6574E6}" srcOrd="2" destOrd="0" parTransId="{988AC673-46E6-47C7-85B3-24FDAD6E36C6}" sibTransId="{FF085A69-14AB-4B5C-A4A9-FB488502B39D}"/>
    <dgm:cxn modelId="{85C66A9C-356B-4BAE-AEFB-A368A38AD874}" srcId="{6E93D960-4216-4457-ABC0-4D1A2FA5BCC7}" destId="{C8EF0E9C-F045-4D30-8EB6-12BFE932257C}" srcOrd="0" destOrd="0" parTransId="{C0586506-986D-4FBE-AC3E-908DA8456FA7}" sibTransId="{6E5F67B8-5148-4F25-86A8-3B1D1681B618}"/>
    <dgm:cxn modelId="{ED9A102D-E183-44BD-A466-7589D9E3DE96}" type="presOf" srcId="{6E93D960-4216-4457-ABC0-4D1A2FA5BCC7}" destId="{8D13E9DE-687B-452C-BB26-CD835F1D8D4A}" srcOrd="0" destOrd="0" presId="urn:microsoft.com/office/officeart/2005/8/layout/bList2"/>
    <dgm:cxn modelId="{C909244C-BE38-411B-B107-D442562B27A6}" type="presOf" srcId="{C8EF0E9C-F045-4D30-8EB6-12BFE932257C}" destId="{1A81D72F-E5B1-4C90-BBFA-0D80F7345FD2}" srcOrd="0" destOrd="0" presId="urn:microsoft.com/office/officeart/2005/8/layout/bList2"/>
    <dgm:cxn modelId="{20AC34BB-B5E2-426C-8630-AC0411994299}" srcId="{ECC2FAA2-F41F-4E8C-B547-38D9BBCB06F7}" destId="{9C50D31F-C911-44CB-A941-DB07365FF77F}" srcOrd="1" destOrd="0" parTransId="{89A22FBC-F878-4721-AD2A-E59D889971A4}" sibTransId="{03172D0F-D0D8-4CA8-9890-9B9BDCE37A50}"/>
    <dgm:cxn modelId="{9578A4AD-27AA-414F-9D2D-6AFCD843EC7F}" type="presOf" srcId="{30682150-8910-4BE8-B6B4-4D1F6C6574E6}" destId="{B401E000-6CC5-4475-8591-F0D8FA3E7987}" srcOrd="0" destOrd="2" presId="urn:microsoft.com/office/officeart/2005/8/layout/bList2"/>
    <dgm:cxn modelId="{67574B18-E3D5-4AB6-BBAB-96BCABE27476}" srcId="{ECC2FAA2-F41F-4E8C-B547-38D9BBCB06F7}" destId="{4CAEEEF7-4526-4E9A-894C-098728254687}" srcOrd="2" destOrd="0" parTransId="{8A9AF8CF-425D-4071-AA33-03786C1FA814}" sibTransId="{A33648E8-8548-4345-97B6-9257C36E8C21}"/>
    <dgm:cxn modelId="{33B66786-5D15-405F-9FD7-2B5E4BE29EBA}" type="presOf" srcId="{9C50D31F-C911-44CB-A941-DB07365FF77F}" destId="{B6023F3E-1450-43C6-8534-2402F47C948D}" srcOrd="0" destOrd="1" presId="urn:microsoft.com/office/officeart/2005/8/layout/bList2"/>
    <dgm:cxn modelId="{442C569E-0C5D-4288-8A8C-82F64572EF2C}" type="presOf" srcId="{BC1B88B8-19A2-42F0-94C8-63D51ECB3C9D}" destId="{B401E000-6CC5-4475-8591-F0D8FA3E7987}" srcOrd="0" destOrd="1" presId="urn:microsoft.com/office/officeart/2005/8/layout/bList2"/>
    <dgm:cxn modelId="{57C7C163-762C-4276-BDF6-9068A9DC8085}" srcId="{C4C8A939-AF1B-4285-BD7D-D8EE9C5E43BA}" destId="{2AE15958-235A-490B-8A9E-112BD68BF46E}" srcOrd="3" destOrd="0" parTransId="{209C1218-FEB0-4398-A541-03DE6C18AAE1}" sibTransId="{4D691B04-83A7-4BED-A3BB-438E99E3E49E}"/>
    <dgm:cxn modelId="{D7FCC59D-BDA2-4C1B-BAEB-1E9FA86B0C6C}" srcId="{C4C8A939-AF1B-4285-BD7D-D8EE9C5E43BA}" destId="{7266F177-44DD-4E61-8FE5-60AB4183DEB0}" srcOrd="0" destOrd="0" parTransId="{6A1A46DA-7178-4DBA-84F2-80285C02AE55}" sibTransId="{5DD6CAF5-F7E5-4F03-BA8B-320806D5E768}"/>
    <dgm:cxn modelId="{50363506-21B3-48FD-B575-D55F7CAC9F8E}" type="presOf" srcId="{7266F177-44DD-4E61-8FE5-60AB4183DEB0}" destId="{B401E000-6CC5-4475-8591-F0D8FA3E7987}" srcOrd="0" destOrd="0" presId="urn:microsoft.com/office/officeart/2005/8/layout/bList2"/>
    <dgm:cxn modelId="{5C2029F9-7A42-4D9B-BDDA-5A9688AC8868}" type="presOf" srcId="{C4C8A939-AF1B-4285-BD7D-D8EE9C5E43BA}" destId="{1F29E052-5365-4BF1-B037-4FC8F69E1044}" srcOrd="0" destOrd="0" presId="urn:microsoft.com/office/officeart/2005/8/layout/bList2"/>
    <dgm:cxn modelId="{097EDC8B-CD1D-427E-A319-7FF27189F79A}" srcId="{5578A2A7-DAA5-4C7E-ACEE-4C8181CA29E2}" destId="{6E93D960-4216-4457-ABC0-4D1A2FA5BCC7}" srcOrd="0" destOrd="0" parTransId="{C1C46EFD-CF15-4EEA-B91F-5AE62D63BC6A}" sibTransId="{F3B1F3C2-64EB-4327-89C2-3352FC2B1031}"/>
    <dgm:cxn modelId="{36AA2247-8311-4FF5-A8F6-740A7B12F894}" srcId="{6E93D960-4216-4457-ABC0-4D1A2FA5BCC7}" destId="{61FFE4BE-C5D5-40FD-8C39-83FF25CBC438}" srcOrd="1" destOrd="0" parTransId="{6F5B4FF0-027E-478A-B7EB-B47253BB67DF}" sibTransId="{5894A6E5-CFE6-41A4-8513-2A54FE279759}"/>
    <dgm:cxn modelId="{5C827490-C427-431F-BF22-BD8A72952A5D}" srcId="{ECC2FAA2-F41F-4E8C-B547-38D9BBCB06F7}" destId="{E2A0142F-DAD1-43DD-AC3E-3755AD70FACC}" srcOrd="0" destOrd="0" parTransId="{8602EF4C-117A-4A20-8D54-21D17706A1F3}" sibTransId="{56A42CCB-307D-457F-8E48-391B6C81A665}"/>
    <dgm:cxn modelId="{8010AB99-E3E7-4D39-B93B-77A44375353C}" srcId="{5578A2A7-DAA5-4C7E-ACEE-4C8181CA29E2}" destId="{ECC2FAA2-F41F-4E8C-B547-38D9BBCB06F7}" srcOrd="1" destOrd="0" parTransId="{4681789C-E10E-48B5-9AE4-1A034878AC4D}" sibTransId="{31E24B9C-4E14-4F11-AFB3-92FDD15CB9DC}"/>
    <dgm:cxn modelId="{B3687E4B-3759-4D06-AB13-C03330936945}" type="presOf" srcId="{31E24B9C-4E14-4F11-AFB3-92FDD15CB9DC}" destId="{10FF8EE6-7FC2-479D-843A-87474E9C9A56}" srcOrd="0" destOrd="0" presId="urn:microsoft.com/office/officeart/2005/8/layout/bList2"/>
    <dgm:cxn modelId="{B3C61530-3A57-4A77-BAD9-97E5E33FAA9F}" srcId="{C4C8A939-AF1B-4285-BD7D-D8EE9C5E43BA}" destId="{BC1B88B8-19A2-42F0-94C8-63D51ECB3C9D}" srcOrd="1" destOrd="0" parTransId="{F282ECBA-D8AA-4D95-A262-B44E35332C4D}" sibTransId="{A600107B-8D83-47B6-97E8-01C1B1417E0A}"/>
    <dgm:cxn modelId="{155619AF-BC7A-4C19-960F-E4D5E9B72D13}" type="presParOf" srcId="{ACB4073E-E103-4921-8A6B-431351E41D16}" destId="{B14E9BFE-01A2-4721-900F-3A18795C3999}" srcOrd="0" destOrd="0" presId="urn:microsoft.com/office/officeart/2005/8/layout/bList2"/>
    <dgm:cxn modelId="{5FCBEC48-86DB-4B64-8075-30E740CD6635}" type="presParOf" srcId="{B14E9BFE-01A2-4721-900F-3A18795C3999}" destId="{1A81D72F-E5B1-4C90-BBFA-0D80F7345FD2}" srcOrd="0" destOrd="0" presId="urn:microsoft.com/office/officeart/2005/8/layout/bList2"/>
    <dgm:cxn modelId="{A362F6A2-377E-47FD-97B9-ADFA00212183}" type="presParOf" srcId="{B14E9BFE-01A2-4721-900F-3A18795C3999}" destId="{8D13E9DE-687B-452C-BB26-CD835F1D8D4A}" srcOrd="1" destOrd="0" presId="urn:microsoft.com/office/officeart/2005/8/layout/bList2"/>
    <dgm:cxn modelId="{8A0F4507-FE4B-4CB5-952A-E555B3896912}" type="presParOf" srcId="{B14E9BFE-01A2-4721-900F-3A18795C3999}" destId="{B973FF0F-422B-4725-B978-6E78A8C7875B}" srcOrd="2" destOrd="0" presId="urn:microsoft.com/office/officeart/2005/8/layout/bList2"/>
    <dgm:cxn modelId="{4AEAE4E9-9864-4A04-AF03-2056F376E568}" type="presParOf" srcId="{B14E9BFE-01A2-4721-900F-3A18795C3999}" destId="{8377B083-488B-421F-B106-CE78D6C0D119}" srcOrd="3" destOrd="0" presId="urn:microsoft.com/office/officeart/2005/8/layout/bList2"/>
    <dgm:cxn modelId="{1A5AB5C9-74FD-4602-BEC7-0AB5005B6333}" type="presParOf" srcId="{ACB4073E-E103-4921-8A6B-431351E41D16}" destId="{D6465BB3-F61A-40F3-857B-B7CB5993FF14}" srcOrd="1" destOrd="0" presId="urn:microsoft.com/office/officeart/2005/8/layout/bList2"/>
    <dgm:cxn modelId="{1484CC3C-0699-404F-93C4-D133B3703E87}" type="presParOf" srcId="{ACB4073E-E103-4921-8A6B-431351E41D16}" destId="{2B6E92DD-9AFC-4EC2-AFA3-F233CA75A8AC}" srcOrd="2" destOrd="0" presId="urn:microsoft.com/office/officeart/2005/8/layout/bList2"/>
    <dgm:cxn modelId="{64C97362-E78F-4D5C-B2D5-4B95F6D1E208}" type="presParOf" srcId="{2B6E92DD-9AFC-4EC2-AFA3-F233CA75A8AC}" destId="{B6023F3E-1450-43C6-8534-2402F47C948D}" srcOrd="0" destOrd="0" presId="urn:microsoft.com/office/officeart/2005/8/layout/bList2"/>
    <dgm:cxn modelId="{CE5C92AD-CBF8-48C0-B8E4-4F4141DA03B0}" type="presParOf" srcId="{2B6E92DD-9AFC-4EC2-AFA3-F233CA75A8AC}" destId="{C17E1E98-11EF-49D6-BF25-B40568DE2A95}" srcOrd="1" destOrd="0" presId="urn:microsoft.com/office/officeart/2005/8/layout/bList2"/>
    <dgm:cxn modelId="{74D0299F-2F9F-4091-9CD8-639DCA013A95}" type="presParOf" srcId="{2B6E92DD-9AFC-4EC2-AFA3-F233CA75A8AC}" destId="{BC14A868-3962-4842-86FB-AEA43AC4B27A}" srcOrd="2" destOrd="0" presId="urn:microsoft.com/office/officeart/2005/8/layout/bList2"/>
    <dgm:cxn modelId="{9C93CED6-B147-4CF6-B504-4B7F3D5A8FB8}" type="presParOf" srcId="{2B6E92DD-9AFC-4EC2-AFA3-F233CA75A8AC}" destId="{3A0FA947-F109-4113-8C9A-B3DCA9AF572B}" srcOrd="3" destOrd="0" presId="urn:microsoft.com/office/officeart/2005/8/layout/bList2"/>
    <dgm:cxn modelId="{4E4A2210-FAE0-4EF1-B98B-4299E1578B25}" type="presParOf" srcId="{ACB4073E-E103-4921-8A6B-431351E41D16}" destId="{10FF8EE6-7FC2-479D-843A-87474E9C9A56}" srcOrd="3" destOrd="0" presId="urn:microsoft.com/office/officeart/2005/8/layout/bList2"/>
    <dgm:cxn modelId="{2CABF087-7180-421A-ACB1-C7BDE120CFA6}" type="presParOf" srcId="{ACB4073E-E103-4921-8A6B-431351E41D16}" destId="{AE4772EF-37DB-48A9-A2F1-BB4BA36831D1}" srcOrd="4" destOrd="0" presId="urn:microsoft.com/office/officeart/2005/8/layout/bList2"/>
    <dgm:cxn modelId="{40AECAB3-3B4A-4B37-8906-8ABB710F99DC}" type="presParOf" srcId="{AE4772EF-37DB-48A9-A2F1-BB4BA36831D1}" destId="{B401E000-6CC5-4475-8591-F0D8FA3E7987}" srcOrd="0" destOrd="0" presId="urn:microsoft.com/office/officeart/2005/8/layout/bList2"/>
    <dgm:cxn modelId="{DF9D16FC-6D12-4588-9F3D-4AD683BC6034}" type="presParOf" srcId="{AE4772EF-37DB-48A9-A2F1-BB4BA36831D1}" destId="{1F29E052-5365-4BF1-B037-4FC8F69E1044}" srcOrd="1" destOrd="0" presId="urn:microsoft.com/office/officeart/2005/8/layout/bList2"/>
    <dgm:cxn modelId="{A6057516-3D1F-41F0-8E0F-AAEE39E8F9EE}" type="presParOf" srcId="{AE4772EF-37DB-48A9-A2F1-BB4BA36831D1}" destId="{0911552F-6AB4-415C-AD43-4BEF12AC0692}" srcOrd="2" destOrd="0" presId="urn:microsoft.com/office/officeart/2005/8/layout/bList2"/>
    <dgm:cxn modelId="{4C2E7F4A-D176-4070-856A-D7893B699637}" type="presParOf" srcId="{AE4772EF-37DB-48A9-A2F1-BB4BA36831D1}" destId="{A6CB86A0-3083-4AE4-94E0-C0A4C5DCF0D9}"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05107-5420-424E-ADA1-C0A888F54CCB}">
      <dsp:nvSpPr>
        <dsp:cNvPr id="0" name=""/>
        <dsp:cNvSpPr/>
      </dsp:nvSpPr>
      <dsp:spPr>
        <a:xfrm>
          <a:off x="0" y="0"/>
          <a:ext cx="5529897" cy="107632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Franklin Gothic Medium Cond" panose="020B0606030402020204" pitchFamily="34" charset="0"/>
            </a:rPr>
            <a:t>Type of areas</a:t>
          </a:r>
          <a:endParaRPr lang="en-US" sz="22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Parks, Sanctuaries, Reserves, Hotspots, PA</a:t>
          </a:r>
          <a:endParaRPr lang="en-US" sz="17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Go &amp; No Go areas?</a:t>
          </a:r>
          <a:endParaRPr lang="en-US" sz="1700" kern="1200" dirty="0">
            <a:latin typeface="Franklin Gothic Medium Cond" panose="020B0606030402020204" pitchFamily="34" charset="0"/>
          </a:endParaRPr>
        </a:p>
      </dsp:txBody>
      <dsp:txXfrm>
        <a:off x="1213611" y="0"/>
        <a:ext cx="4316285" cy="1076324"/>
      </dsp:txXfrm>
    </dsp:sp>
    <dsp:sp modelId="{B825DD91-1F6F-47C6-A488-C0BE64AD7C19}">
      <dsp:nvSpPr>
        <dsp:cNvPr id="0" name=""/>
        <dsp:cNvSpPr/>
      </dsp:nvSpPr>
      <dsp:spPr>
        <a:xfrm>
          <a:off x="107632" y="107632"/>
          <a:ext cx="1105979" cy="861059"/>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629B83-2DCE-4326-B984-B8804EB9289A}">
      <dsp:nvSpPr>
        <dsp:cNvPr id="0" name=""/>
        <dsp:cNvSpPr/>
      </dsp:nvSpPr>
      <dsp:spPr>
        <a:xfrm>
          <a:off x="0" y="1183957"/>
          <a:ext cx="5529897" cy="1076324"/>
        </a:xfrm>
        <a:prstGeom prst="roundRect">
          <a:avLst>
            <a:gd name="adj" fmla="val 10000"/>
          </a:avLst>
        </a:prstGeom>
        <a:solidFill>
          <a:schemeClr val="accent3">
            <a:hueOff val="-2790486"/>
            <a:satOff val="-15286"/>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Franklin Gothic Medium Cond" panose="020B0606030402020204" pitchFamily="34" charset="0"/>
            </a:rPr>
            <a:t>Legal &amp; Constitutional Angles</a:t>
          </a:r>
          <a:endParaRPr lang="en-US" sz="22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Laws Before &amp; after independence</a:t>
          </a:r>
          <a:endParaRPr lang="en-US" sz="17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FRFD, DPSP, 7</a:t>
          </a:r>
          <a:r>
            <a:rPr lang="en-US" sz="1700" kern="1200" baseline="30000" dirty="0" smtClean="0">
              <a:latin typeface="Franklin Gothic Medium Cond" panose="020B0606030402020204" pitchFamily="34" charset="0"/>
            </a:rPr>
            <a:t>th</a:t>
          </a:r>
          <a:r>
            <a:rPr lang="en-US" sz="1700" kern="1200" dirty="0" smtClean="0">
              <a:latin typeface="Franklin Gothic Medium Cond" panose="020B0606030402020204" pitchFamily="34" charset="0"/>
            </a:rPr>
            <a:t> Schedule</a:t>
          </a:r>
          <a:endParaRPr lang="en-US" sz="1700" kern="1200" dirty="0">
            <a:latin typeface="Franklin Gothic Medium Cond" panose="020B0606030402020204" pitchFamily="34" charset="0"/>
          </a:endParaRPr>
        </a:p>
      </dsp:txBody>
      <dsp:txXfrm>
        <a:off x="1213611" y="1183957"/>
        <a:ext cx="4316285" cy="1076324"/>
      </dsp:txXfrm>
    </dsp:sp>
    <dsp:sp modelId="{818D6B8C-076F-4880-9555-E195E2CB027C}">
      <dsp:nvSpPr>
        <dsp:cNvPr id="0" name=""/>
        <dsp:cNvSpPr/>
      </dsp:nvSpPr>
      <dsp:spPr>
        <a:xfrm>
          <a:off x="107632" y="1291589"/>
          <a:ext cx="1105979" cy="861059"/>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1C024-2029-4B10-B421-162C340CB638}">
      <dsp:nvSpPr>
        <dsp:cNvPr id="0" name=""/>
        <dsp:cNvSpPr/>
      </dsp:nvSpPr>
      <dsp:spPr>
        <a:xfrm>
          <a:off x="0" y="2367914"/>
          <a:ext cx="5529897" cy="1076324"/>
        </a:xfrm>
        <a:prstGeom prst="roundRect">
          <a:avLst>
            <a:gd name="adj" fmla="val 10000"/>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Franklin Gothic Medium Cond" panose="020B0606030402020204" pitchFamily="34" charset="0"/>
            </a:rPr>
            <a:t>Green Law Panel</a:t>
          </a:r>
          <a:endParaRPr lang="en-US" sz="22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Wildlife protection, Environment clearance</a:t>
          </a:r>
          <a:endParaRPr lang="en-US" sz="17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Pollution ▼, Org. reforms</a:t>
          </a:r>
          <a:endParaRPr lang="en-US" sz="1700" kern="1200" dirty="0">
            <a:latin typeface="Franklin Gothic Medium Cond" panose="020B0606030402020204" pitchFamily="34" charset="0"/>
          </a:endParaRPr>
        </a:p>
      </dsp:txBody>
      <dsp:txXfrm>
        <a:off x="1213611" y="2367914"/>
        <a:ext cx="4316285" cy="1076324"/>
      </dsp:txXfrm>
    </dsp:sp>
    <dsp:sp modelId="{C435C60B-329C-4657-B5DA-C32B4DA0C2E3}">
      <dsp:nvSpPr>
        <dsp:cNvPr id="0" name=""/>
        <dsp:cNvSpPr/>
      </dsp:nvSpPr>
      <dsp:spPr>
        <a:xfrm>
          <a:off x="107632" y="2475547"/>
          <a:ext cx="1105979" cy="861059"/>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33D70-FD3E-4F59-B2BD-ECD7D58E9586}">
      <dsp:nvSpPr>
        <dsp:cNvPr id="0" name=""/>
        <dsp:cNvSpPr/>
      </dsp:nvSpPr>
      <dsp:spPr>
        <a:xfrm>
          <a:off x="75863" y="1557"/>
          <a:ext cx="2708786" cy="3186807"/>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AA9CC551-7CE2-47B4-B9A4-A6E8D1184E17}">
      <dsp:nvSpPr>
        <dsp:cNvPr id="0" name=""/>
        <dsp:cNvSpPr/>
      </dsp:nvSpPr>
      <dsp:spPr>
        <a:xfrm>
          <a:off x="211302" y="352971"/>
          <a:ext cx="2437907" cy="1623541"/>
        </a:xfrm>
        <a:prstGeom prst="rect">
          <a:avLst/>
        </a:prstGeom>
        <a:blipFill rotWithShape="1">
          <a:blip xmlns:r="http://schemas.openxmlformats.org/officeDocument/2006/relationships" r:embed="rId1"/>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9677627A-4259-46E9-9C74-3A9246117885}">
      <dsp:nvSpPr>
        <dsp:cNvPr id="0" name=""/>
        <dsp:cNvSpPr/>
      </dsp:nvSpPr>
      <dsp:spPr>
        <a:xfrm>
          <a:off x="211302" y="2519161"/>
          <a:ext cx="2437907" cy="541731"/>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Environment clearance</a:t>
          </a:r>
          <a:endParaRPr lang="en-US" sz="2000" kern="1200" dirty="0">
            <a:latin typeface="Franklin Gothic Medium Cond" panose="020B0606030402020204" pitchFamily="34" charset="0"/>
          </a:endParaRPr>
        </a:p>
      </dsp:txBody>
      <dsp:txXfrm>
        <a:off x="211302" y="2519161"/>
        <a:ext cx="2437907" cy="541731"/>
      </dsp:txXfrm>
    </dsp:sp>
    <dsp:sp modelId="{6165287E-7949-46D7-AA07-A4FD983013BA}">
      <dsp:nvSpPr>
        <dsp:cNvPr id="0" name=""/>
        <dsp:cNvSpPr/>
      </dsp:nvSpPr>
      <dsp:spPr>
        <a:xfrm>
          <a:off x="211302" y="2200454"/>
          <a:ext cx="2437907" cy="3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Env. Vs Economy</a:t>
          </a:r>
          <a:endParaRPr lang="en-US" sz="2000" kern="1200" dirty="0">
            <a:latin typeface="Franklin Gothic Medium Cond" panose="020B0606030402020204" pitchFamily="34" charset="0"/>
          </a:endParaRPr>
        </a:p>
      </dsp:txBody>
      <dsp:txXfrm>
        <a:off x="211302" y="2200454"/>
        <a:ext cx="2437907" cy="318706"/>
      </dsp:txXfrm>
    </dsp:sp>
    <dsp:sp modelId="{29FF4245-945A-45C8-B853-B234179D1996}">
      <dsp:nvSpPr>
        <dsp:cNvPr id="0" name=""/>
        <dsp:cNvSpPr/>
      </dsp:nvSpPr>
      <dsp:spPr>
        <a:xfrm>
          <a:off x="3402789" y="1557"/>
          <a:ext cx="2708786" cy="3186807"/>
        </a:xfrm>
        <a:prstGeom prst="rect">
          <a:avLst/>
        </a:prstGeom>
        <a:solidFill>
          <a:srgbClr val="FFFF00">
            <a:alpha val="40000"/>
          </a:srgb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FDC6D81A-232B-4D8F-BBD5-72F3B4071EF0}">
      <dsp:nvSpPr>
        <dsp:cNvPr id="0" name=""/>
        <dsp:cNvSpPr/>
      </dsp:nvSpPr>
      <dsp:spPr>
        <a:xfrm>
          <a:off x="3538229" y="334515"/>
          <a:ext cx="2437907" cy="1660454"/>
        </a:xfrm>
        <a:prstGeom prst="rect">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7D4F7B7-2DB8-478E-BB59-870FF54951F9}">
      <dsp:nvSpPr>
        <dsp:cNvPr id="0" name=""/>
        <dsp:cNvSpPr/>
      </dsp:nvSpPr>
      <dsp:spPr>
        <a:xfrm>
          <a:off x="3538229" y="2519161"/>
          <a:ext cx="2437907" cy="541731"/>
        </a:xfrm>
        <a:prstGeom prst="rect">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Climate Finance</a:t>
          </a:r>
          <a:endParaRPr lang="en-US" sz="2000" kern="1200" dirty="0">
            <a:latin typeface="Franklin Gothic Medium Cond" panose="020B0606030402020204" pitchFamily="34" charset="0"/>
          </a:endParaRPr>
        </a:p>
      </dsp:txBody>
      <dsp:txXfrm>
        <a:off x="3538229" y="2519161"/>
        <a:ext cx="2437907" cy="541731"/>
      </dsp:txXfrm>
    </dsp:sp>
    <dsp:sp modelId="{167142D6-0CC9-49BF-9751-F5FDBA35B773}">
      <dsp:nvSpPr>
        <dsp:cNvPr id="0" name=""/>
        <dsp:cNvSpPr/>
      </dsp:nvSpPr>
      <dsp:spPr>
        <a:xfrm>
          <a:off x="3538229" y="2200454"/>
          <a:ext cx="2437907" cy="3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1</a:t>
          </a:r>
          <a:r>
            <a:rPr lang="en-US" sz="2000" kern="1200" baseline="30000" dirty="0" smtClean="0">
              <a:latin typeface="Franklin Gothic Medium Cond" panose="020B0606030402020204" pitchFamily="34" charset="0"/>
            </a:rPr>
            <a:t>st</a:t>
          </a:r>
          <a:r>
            <a:rPr lang="en-US" sz="2000" kern="1200" dirty="0" smtClean="0">
              <a:latin typeface="Franklin Gothic Medium Cond" panose="020B0606030402020204" pitchFamily="34" charset="0"/>
            </a:rPr>
            <a:t> world vs 3</a:t>
          </a:r>
          <a:r>
            <a:rPr lang="en-US" sz="2000" kern="1200" baseline="30000" dirty="0" smtClean="0">
              <a:latin typeface="Franklin Gothic Medium Cond" panose="020B0606030402020204" pitchFamily="34" charset="0"/>
            </a:rPr>
            <a:t>rd</a:t>
          </a:r>
          <a:r>
            <a:rPr lang="en-US" sz="2000" kern="1200" dirty="0" smtClean="0">
              <a:latin typeface="Franklin Gothic Medium Cond" panose="020B0606030402020204" pitchFamily="34" charset="0"/>
            </a:rPr>
            <a:t> World</a:t>
          </a:r>
          <a:endParaRPr lang="en-US" sz="2000" kern="1200" dirty="0">
            <a:latin typeface="Franklin Gothic Medium Cond" panose="020B0606030402020204" pitchFamily="34" charset="0"/>
          </a:endParaRPr>
        </a:p>
      </dsp:txBody>
      <dsp:txXfrm>
        <a:off x="3538229" y="2200454"/>
        <a:ext cx="2437907" cy="31870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F2361-9061-4969-856E-25B6A6C5055B}">
      <dsp:nvSpPr>
        <dsp:cNvPr id="0" name=""/>
        <dsp:cNvSpPr/>
      </dsp:nvSpPr>
      <dsp:spPr>
        <a:xfrm>
          <a:off x="1747840" y="674349"/>
          <a:ext cx="3813579" cy="2261796"/>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7DC58103-6D49-44B7-A411-7EF167CC21FA}">
      <dsp:nvSpPr>
        <dsp:cNvPr id="0" name=""/>
        <dsp:cNvSpPr/>
      </dsp:nvSpPr>
      <dsp:spPr>
        <a:xfrm>
          <a:off x="1999983" y="2526040"/>
          <a:ext cx="4123291" cy="633800"/>
        </a:xfrm>
        <a:prstGeom prst="rect">
          <a:avLst/>
        </a:prstGeom>
        <a:solidFill>
          <a:schemeClr val="accent4">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5000"/>
            </a:spcAft>
          </a:pPr>
          <a:r>
            <a:rPr lang="en-US" sz="3600" kern="1200" dirty="0" smtClean="0">
              <a:latin typeface="Franklin Gothic Medium Cond" panose="020B0606030402020204" pitchFamily="34" charset="0"/>
            </a:rPr>
            <a:t>Rio Evolution, IPCC AR5</a:t>
          </a:r>
          <a:endParaRPr lang="en-US" sz="3600" kern="1200" dirty="0">
            <a:latin typeface="Franklin Gothic Medium Cond" panose="020B0606030402020204" pitchFamily="34" charset="0"/>
          </a:endParaRPr>
        </a:p>
      </dsp:txBody>
      <dsp:txXfrm>
        <a:off x="1999983" y="2526040"/>
        <a:ext cx="4123291" cy="633800"/>
      </dsp:txXfrm>
    </dsp:sp>
    <dsp:sp modelId="{A0ACBEA9-884B-4823-8FD2-0AE0B8FD0CC0}">
      <dsp:nvSpPr>
        <dsp:cNvPr id="0" name=""/>
        <dsp:cNvSpPr/>
      </dsp:nvSpPr>
      <dsp:spPr>
        <a:xfrm>
          <a:off x="6568206" y="674349"/>
          <a:ext cx="3579777" cy="2261796"/>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4A75B482-DD4D-4A66-936D-7D8F977588C0}">
      <dsp:nvSpPr>
        <dsp:cNvPr id="0" name=""/>
        <dsp:cNvSpPr/>
      </dsp:nvSpPr>
      <dsp:spPr>
        <a:xfrm>
          <a:off x="7446417" y="2526040"/>
          <a:ext cx="2637353" cy="633800"/>
        </a:xfrm>
        <a:prstGeom prst="rect">
          <a:avLst/>
        </a:prstGeom>
        <a:solidFill>
          <a:schemeClr val="accent4">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5000"/>
            </a:spcAft>
          </a:pPr>
          <a:r>
            <a:rPr lang="en-US" sz="3600" kern="1200" dirty="0" smtClean="0">
              <a:latin typeface="Franklin Gothic Medium Cond" panose="020B0606030402020204" pitchFamily="34" charset="0"/>
            </a:rPr>
            <a:t>Kyoto to Paris</a:t>
          </a:r>
          <a:endParaRPr lang="en-US" sz="3600" kern="1200" dirty="0">
            <a:latin typeface="Franklin Gothic Medium Cond" panose="020B0606030402020204" pitchFamily="34" charset="0"/>
          </a:endParaRPr>
        </a:p>
      </dsp:txBody>
      <dsp:txXfrm>
        <a:off x="7446417" y="2526040"/>
        <a:ext cx="2637353" cy="633800"/>
      </dsp:txXfrm>
    </dsp:sp>
    <dsp:sp modelId="{53A2E151-F0D9-4A7B-8261-A043A2E08519}">
      <dsp:nvSpPr>
        <dsp:cNvPr id="0" name=""/>
        <dsp:cNvSpPr/>
      </dsp:nvSpPr>
      <dsp:spPr>
        <a:xfrm>
          <a:off x="3115" y="3485439"/>
          <a:ext cx="3955347" cy="2261796"/>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45669E1B-6ADF-4D5E-BA5C-C0A413D0BE9A}">
      <dsp:nvSpPr>
        <dsp:cNvPr id="0" name=""/>
        <dsp:cNvSpPr/>
      </dsp:nvSpPr>
      <dsp:spPr>
        <a:xfrm>
          <a:off x="1069111" y="5337130"/>
          <a:ext cx="2637353" cy="633800"/>
        </a:xfrm>
        <a:prstGeom prst="rect">
          <a:avLst/>
        </a:prstGeom>
        <a:solidFill>
          <a:schemeClr val="accent4">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5000"/>
            </a:spcAft>
          </a:pPr>
          <a:r>
            <a:rPr lang="en-US" sz="3600" kern="1200" dirty="0" smtClean="0">
              <a:latin typeface="Franklin Gothic Medium Cond" panose="020B0606030402020204" pitchFamily="34" charset="0"/>
            </a:rPr>
            <a:t>India’s Stand</a:t>
          </a:r>
          <a:endParaRPr lang="en-US" sz="3600" kern="1200" dirty="0">
            <a:latin typeface="Franklin Gothic Medium Cond" panose="020B0606030402020204" pitchFamily="34" charset="0"/>
          </a:endParaRPr>
        </a:p>
      </dsp:txBody>
      <dsp:txXfrm>
        <a:off x="1069111" y="5337130"/>
        <a:ext cx="2637353" cy="633800"/>
      </dsp:txXfrm>
    </dsp:sp>
    <dsp:sp modelId="{7CB1FCEB-6E66-4B4B-BCB2-18A6E55539D1}">
      <dsp:nvSpPr>
        <dsp:cNvPr id="0" name=""/>
        <dsp:cNvSpPr/>
      </dsp:nvSpPr>
      <dsp:spPr>
        <a:xfrm>
          <a:off x="4403395" y="3485439"/>
          <a:ext cx="3788390" cy="2261796"/>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0EB92757-0BFA-4F9C-A8AD-7651C976CD6F}">
      <dsp:nvSpPr>
        <dsp:cNvPr id="0" name=""/>
        <dsp:cNvSpPr/>
      </dsp:nvSpPr>
      <dsp:spPr>
        <a:xfrm>
          <a:off x="5385912" y="5337130"/>
          <a:ext cx="2637353" cy="633800"/>
        </a:xfrm>
        <a:prstGeom prst="rect">
          <a:avLst/>
        </a:prstGeom>
        <a:solidFill>
          <a:schemeClr val="accent4">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5000"/>
            </a:spcAft>
          </a:pPr>
          <a:r>
            <a:rPr lang="en-US" sz="3600" kern="1200" dirty="0" smtClean="0">
              <a:latin typeface="Franklin Gothic Medium Cond" panose="020B0606030402020204" pitchFamily="34" charset="0"/>
            </a:rPr>
            <a:t>Intl. Finance</a:t>
          </a:r>
          <a:endParaRPr lang="en-US" sz="3600" kern="1200" dirty="0">
            <a:latin typeface="Franklin Gothic Medium Cond" panose="020B0606030402020204" pitchFamily="34" charset="0"/>
          </a:endParaRPr>
        </a:p>
      </dsp:txBody>
      <dsp:txXfrm>
        <a:off x="5385912" y="5337130"/>
        <a:ext cx="2637353" cy="633800"/>
      </dsp:txXfrm>
    </dsp:sp>
    <dsp:sp modelId="{4BDF96ED-E02E-48D2-AFF8-E4600149D484}">
      <dsp:nvSpPr>
        <dsp:cNvPr id="0" name=""/>
        <dsp:cNvSpPr/>
      </dsp:nvSpPr>
      <dsp:spPr>
        <a:xfrm>
          <a:off x="8636717" y="3649046"/>
          <a:ext cx="3060632" cy="1607368"/>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E9052A1B-E22D-4DD1-AB48-E179CBB21094}">
      <dsp:nvSpPr>
        <dsp:cNvPr id="0" name=""/>
        <dsp:cNvSpPr/>
      </dsp:nvSpPr>
      <dsp:spPr>
        <a:xfrm>
          <a:off x="9218775" y="5338114"/>
          <a:ext cx="2637353" cy="633800"/>
        </a:xfrm>
        <a:prstGeom prst="rect">
          <a:avLst/>
        </a:prstGeom>
        <a:solidFill>
          <a:schemeClr val="accent4">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5000"/>
            </a:spcAft>
          </a:pPr>
          <a:r>
            <a:rPr lang="en-US" sz="3600" kern="1200" dirty="0" smtClean="0">
              <a:latin typeface="Franklin Gothic Medium Cond" panose="020B0606030402020204" pitchFamily="34" charset="0"/>
            </a:rPr>
            <a:t>Natl. Finance</a:t>
          </a:r>
          <a:endParaRPr lang="en-US" sz="3600" kern="1200" dirty="0">
            <a:latin typeface="Franklin Gothic Medium Cond" panose="020B0606030402020204" pitchFamily="34" charset="0"/>
          </a:endParaRPr>
        </a:p>
      </dsp:txBody>
      <dsp:txXfrm>
        <a:off x="9218775" y="5338114"/>
        <a:ext cx="2637353" cy="633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9F4EF-AAC3-461B-A16A-C10F0AEC8057}">
      <dsp:nvSpPr>
        <dsp:cNvPr id="0" name=""/>
        <dsp:cNvSpPr/>
      </dsp:nvSpPr>
      <dsp:spPr>
        <a:xfrm>
          <a:off x="940917" y="594359"/>
          <a:ext cx="0" cy="5349240"/>
        </a:xfrm>
        <a:prstGeom prst="lin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5DCC70-9C8D-49F6-9A8B-D2356EB3E29B}">
      <dsp:nvSpPr>
        <dsp:cNvPr id="0" name=""/>
        <dsp:cNvSpPr/>
      </dsp:nvSpPr>
      <dsp:spPr>
        <a:xfrm>
          <a:off x="1089507" y="772667"/>
          <a:ext cx="2813403" cy="2407158"/>
        </a:xfrm>
        <a:prstGeom prst="rect">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B8EF859-A30B-4E0E-A12C-DBC79520B441}">
      <dsp:nvSpPr>
        <dsp:cNvPr id="0" name=""/>
        <dsp:cNvSpPr/>
      </dsp:nvSpPr>
      <dsp:spPr>
        <a:xfrm>
          <a:off x="1089507" y="3179825"/>
          <a:ext cx="2813403" cy="2763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CBD ’92-93</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Cartagena Biosafety ‘2000</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Aichi: 2010</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Nagoya Genetic resources: 2010</a:t>
          </a:r>
          <a:endParaRPr lang="en-US" sz="2700" kern="1200" dirty="0">
            <a:latin typeface="Franklin Gothic Medium Cond" panose="020B0606030402020204" pitchFamily="34" charset="0"/>
          </a:endParaRPr>
        </a:p>
      </dsp:txBody>
      <dsp:txXfrm>
        <a:off x="1089507" y="3179825"/>
        <a:ext cx="2813403" cy="2763774"/>
      </dsp:txXfrm>
    </dsp:sp>
    <dsp:sp modelId="{86D056ED-D6A3-4BCB-8CC9-8DF22B14491B}">
      <dsp:nvSpPr>
        <dsp:cNvPr id="0" name=""/>
        <dsp:cNvSpPr/>
      </dsp:nvSpPr>
      <dsp:spPr>
        <a:xfrm>
          <a:off x="940917" y="0"/>
          <a:ext cx="2971800" cy="59436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58420" tIns="58420" rIns="58420" bIns="58420" numCol="1" spcCol="1270" anchor="ctr" anchorCtr="0">
          <a:noAutofit/>
        </a:bodyPr>
        <a:lstStyle/>
        <a:p>
          <a:pPr lvl="0" algn="ctr" defTabSz="1022350">
            <a:lnSpc>
              <a:spcPct val="90000"/>
            </a:lnSpc>
            <a:spcBef>
              <a:spcPct val="0"/>
            </a:spcBef>
            <a:spcAft>
              <a:spcPct val="35000"/>
            </a:spcAft>
          </a:pPr>
          <a:r>
            <a:rPr lang="en-US" sz="2300" kern="1200" dirty="0" smtClean="0">
              <a:latin typeface="Franklin Gothic Medium Cond" panose="020B0606030402020204" pitchFamily="34" charset="0"/>
            </a:rPr>
            <a:t>Biodiversity (CBD)</a:t>
          </a:r>
          <a:endParaRPr lang="en-US" sz="2300" kern="1200" dirty="0">
            <a:latin typeface="Franklin Gothic Medium Cond" panose="020B0606030402020204" pitchFamily="34" charset="0"/>
          </a:endParaRPr>
        </a:p>
      </dsp:txBody>
      <dsp:txXfrm>
        <a:off x="940917" y="0"/>
        <a:ext cx="2971800" cy="594360"/>
      </dsp:txXfrm>
    </dsp:sp>
    <dsp:sp modelId="{D9687E77-87B2-4E70-AB84-DBC061FB6BA6}">
      <dsp:nvSpPr>
        <dsp:cNvPr id="0" name=""/>
        <dsp:cNvSpPr/>
      </dsp:nvSpPr>
      <dsp:spPr>
        <a:xfrm>
          <a:off x="4512563" y="594359"/>
          <a:ext cx="0" cy="5349240"/>
        </a:xfrm>
        <a:prstGeom prst="lin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BEADDF-4709-4F21-B054-35E2A5CCCD07}">
      <dsp:nvSpPr>
        <dsp:cNvPr id="0" name=""/>
        <dsp:cNvSpPr/>
      </dsp:nvSpPr>
      <dsp:spPr>
        <a:xfrm>
          <a:off x="4661153" y="772667"/>
          <a:ext cx="2813403" cy="2407158"/>
        </a:xfrm>
        <a:prstGeom prst="rect">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DA08804-21DC-4A35-B85A-A7FD3DF14E21}">
      <dsp:nvSpPr>
        <dsp:cNvPr id="0" name=""/>
        <dsp:cNvSpPr/>
      </dsp:nvSpPr>
      <dsp:spPr>
        <a:xfrm>
          <a:off x="4661153" y="3179825"/>
          <a:ext cx="2813403" cy="2763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solidFill>
                <a:srgbClr val="FFC000"/>
              </a:solidFill>
              <a:latin typeface="Franklin Gothic Medium Cond" panose="020B0606030402020204" pitchFamily="34" charset="0"/>
            </a:rPr>
            <a:t>IPCC ’88</a:t>
          </a:r>
          <a:endParaRPr lang="en-US" sz="2700" kern="1200" dirty="0">
            <a:solidFill>
              <a:srgbClr val="FFC000"/>
            </a:solidFill>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UNFCCC ’92-93</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Kyoto ’97</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solidFill>
                <a:srgbClr val="FFC000"/>
              </a:solidFill>
              <a:latin typeface="Franklin Gothic Medium Cond" panose="020B0606030402020204" pitchFamily="34" charset="0"/>
            </a:rPr>
            <a:t>NAPCC ‘08</a:t>
          </a:r>
          <a:endParaRPr lang="en-US" sz="2700" kern="1200" dirty="0">
            <a:solidFill>
              <a:srgbClr val="FFC000"/>
            </a:solidFill>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Lima ‘14</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Paris ’15 (post’20)</a:t>
          </a:r>
          <a:endParaRPr lang="en-US" sz="2700" kern="1200" dirty="0">
            <a:latin typeface="Franklin Gothic Medium Cond" panose="020B0606030402020204" pitchFamily="34" charset="0"/>
          </a:endParaRPr>
        </a:p>
      </dsp:txBody>
      <dsp:txXfrm>
        <a:off x="4661153" y="3179825"/>
        <a:ext cx="2813403" cy="2763774"/>
      </dsp:txXfrm>
    </dsp:sp>
    <dsp:sp modelId="{7A87F197-5F46-410A-95E1-29688753DDA9}">
      <dsp:nvSpPr>
        <dsp:cNvPr id="0" name=""/>
        <dsp:cNvSpPr/>
      </dsp:nvSpPr>
      <dsp:spPr>
        <a:xfrm>
          <a:off x="4512563" y="0"/>
          <a:ext cx="2971800" cy="59436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58420" tIns="58420" rIns="58420" bIns="58420" numCol="1" spcCol="1270" anchor="ctr" anchorCtr="0">
          <a:noAutofit/>
        </a:bodyPr>
        <a:lstStyle/>
        <a:p>
          <a:pPr lvl="0" algn="ctr" defTabSz="1022350">
            <a:lnSpc>
              <a:spcPct val="90000"/>
            </a:lnSpc>
            <a:spcBef>
              <a:spcPct val="0"/>
            </a:spcBef>
            <a:spcAft>
              <a:spcPct val="35000"/>
            </a:spcAft>
          </a:pPr>
          <a:r>
            <a:rPr lang="en-US" sz="2300" kern="1200" dirty="0" smtClean="0">
              <a:latin typeface="Franklin Gothic Medium Cond" panose="020B0606030402020204" pitchFamily="34" charset="0"/>
            </a:rPr>
            <a:t>Climate Change (UNFCCC)</a:t>
          </a:r>
          <a:endParaRPr lang="en-US" sz="2300" kern="1200" dirty="0">
            <a:latin typeface="Franklin Gothic Medium Cond" panose="020B0606030402020204" pitchFamily="34" charset="0"/>
          </a:endParaRPr>
        </a:p>
      </dsp:txBody>
      <dsp:txXfrm>
        <a:off x="4512563" y="0"/>
        <a:ext cx="2971800" cy="594360"/>
      </dsp:txXfrm>
    </dsp:sp>
    <dsp:sp modelId="{6E3B30AC-E636-4F73-9541-FC920635BC2E}">
      <dsp:nvSpPr>
        <dsp:cNvPr id="0" name=""/>
        <dsp:cNvSpPr/>
      </dsp:nvSpPr>
      <dsp:spPr>
        <a:xfrm>
          <a:off x="8084210" y="594359"/>
          <a:ext cx="0" cy="5349240"/>
        </a:xfrm>
        <a:prstGeom prst="lin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DB1342-47CA-412C-BC67-82C90186FD28}">
      <dsp:nvSpPr>
        <dsp:cNvPr id="0" name=""/>
        <dsp:cNvSpPr/>
      </dsp:nvSpPr>
      <dsp:spPr>
        <a:xfrm>
          <a:off x="8232800" y="772667"/>
          <a:ext cx="2813403" cy="2407158"/>
        </a:xfrm>
        <a:prstGeom prst="rect">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AB8A88B-DCF4-44C3-B536-D24EF310D596}">
      <dsp:nvSpPr>
        <dsp:cNvPr id="0" name=""/>
        <dsp:cNvSpPr/>
      </dsp:nvSpPr>
      <dsp:spPr>
        <a:xfrm>
          <a:off x="8232800" y="3179825"/>
          <a:ext cx="2813403" cy="2763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Agenda 21</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RIO+20</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strike="sngStrike" kern="1200" dirty="0" smtClean="0">
              <a:latin typeface="Franklin Gothic Medium Cond" panose="020B0606030402020204" pitchFamily="34" charset="0"/>
            </a:rPr>
            <a:t>MDG’15</a:t>
          </a:r>
          <a:r>
            <a:rPr lang="en-US" sz="2700" kern="1200" dirty="0" smtClean="0">
              <a:latin typeface="Franklin Gothic Medium Cond" panose="020B0606030402020204" pitchFamily="34" charset="0"/>
            </a:rPr>
            <a:t> : SDG</a:t>
          </a:r>
          <a:endParaRPr lang="en-US" sz="2700" kern="1200" dirty="0">
            <a:latin typeface="Franklin Gothic Medium Cond" panose="020B0606030402020204" pitchFamily="34" charset="0"/>
          </a:endParaRPr>
        </a:p>
      </dsp:txBody>
      <dsp:txXfrm>
        <a:off x="8232800" y="3179825"/>
        <a:ext cx="2813403" cy="2763774"/>
      </dsp:txXfrm>
    </dsp:sp>
    <dsp:sp modelId="{A024F449-0F9F-4BA5-AFA7-13065B62070A}">
      <dsp:nvSpPr>
        <dsp:cNvPr id="0" name=""/>
        <dsp:cNvSpPr/>
      </dsp:nvSpPr>
      <dsp:spPr>
        <a:xfrm>
          <a:off x="8084210" y="0"/>
          <a:ext cx="2971800" cy="59436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58420" tIns="58420" rIns="58420" bIns="58420" numCol="1" spcCol="1270" anchor="ctr" anchorCtr="0">
          <a:noAutofit/>
        </a:bodyPr>
        <a:lstStyle/>
        <a:p>
          <a:pPr lvl="0" algn="ctr" defTabSz="1022350">
            <a:lnSpc>
              <a:spcPct val="90000"/>
            </a:lnSpc>
            <a:spcBef>
              <a:spcPct val="0"/>
            </a:spcBef>
            <a:spcAft>
              <a:spcPct val="35000"/>
            </a:spcAft>
          </a:pPr>
          <a:r>
            <a:rPr lang="en-US" sz="2300" kern="1200" dirty="0" err="1" smtClean="0">
              <a:latin typeface="Franklin Gothic Medium Cond" panose="020B0606030402020204" pitchFamily="34" charset="0"/>
            </a:rPr>
            <a:t>Sus.DVLP</a:t>
          </a:r>
          <a:endParaRPr lang="en-US" sz="2300" kern="1200" dirty="0">
            <a:latin typeface="Franklin Gothic Medium Cond" panose="020B0606030402020204" pitchFamily="34" charset="0"/>
          </a:endParaRPr>
        </a:p>
      </dsp:txBody>
      <dsp:txXfrm>
        <a:off x="8084210" y="0"/>
        <a:ext cx="2971800" cy="59436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6ECED-4B89-4D4B-9880-D381DA582084}">
      <dsp:nvSpPr>
        <dsp:cNvPr id="0" name=""/>
        <dsp:cNvSpPr/>
      </dsp:nvSpPr>
      <dsp:spPr>
        <a:xfrm>
          <a:off x="696041" y="0"/>
          <a:ext cx="2063983" cy="1146657"/>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Earth capacity to</a:t>
          </a:r>
          <a:endParaRPr lang="en-US" sz="3200" kern="1200" dirty="0">
            <a:latin typeface="Franklin Gothic Medium Cond" panose="020B0606030402020204" pitchFamily="34" charset="0"/>
          </a:endParaRPr>
        </a:p>
      </dsp:txBody>
      <dsp:txXfrm>
        <a:off x="729625" y="33584"/>
        <a:ext cx="1996815" cy="1079489"/>
      </dsp:txXfrm>
    </dsp:sp>
    <dsp:sp modelId="{304AAEF2-2E44-43A3-8B6D-629DF8C9D2A2}">
      <dsp:nvSpPr>
        <dsp:cNvPr id="0" name=""/>
        <dsp:cNvSpPr/>
      </dsp:nvSpPr>
      <dsp:spPr>
        <a:xfrm>
          <a:off x="3677351" y="0"/>
          <a:ext cx="2063983" cy="1146657"/>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Human</a:t>
          </a:r>
          <a:endParaRPr lang="en-US" sz="3200" kern="1200" dirty="0">
            <a:latin typeface="Franklin Gothic Medium Cond" panose="020B0606030402020204" pitchFamily="34" charset="0"/>
          </a:endParaRPr>
        </a:p>
      </dsp:txBody>
      <dsp:txXfrm>
        <a:off x="3710935" y="33584"/>
        <a:ext cx="1996815" cy="1079489"/>
      </dsp:txXfrm>
    </dsp:sp>
    <dsp:sp modelId="{A271D088-79B5-49ED-ACD6-C9E1C8168DAB}">
      <dsp:nvSpPr>
        <dsp:cNvPr id="0" name=""/>
        <dsp:cNvSpPr/>
      </dsp:nvSpPr>
      <dsp:spPr>
        <a:xfrm>
          <a:off x="2788691" y="4873294"/>
          <a:ext cx="859993" cy="859993"/>
        </a:xfrm>
        <a:prstGeom prst="triangle">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DB4F02-FB8A-495E-A9AF-36DD9DCA7DAF}">
      <dsp:nvSpPr>
        <dsp:cNvPr id="0" name=""/>
        <dsp:cNvSpPr/>
      </dsp:nvSpPr>
      <dsp:spPr>
        <a:xfrm rot="240000">
          <a:off x="637920" y="4504778"/>
          <a:ext cx="5161535" cy="360929"/>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F77C91-5357-4CA2-9392-B29392336117}">
      <dsp:nvSpPr>
        <dsp:cNvPr id="0" name=""/>
        <dsp:cNvSpPr/>
      </dsp:nvSpPr>
      <dsp:spPr>
        <a:xfrm rot="240000">
          <a:off x="3736973" y="3602365"/>
          <a:ext cx="2059403" cy="95947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Franklin Gothic Medium Cond" panose="020B0606030402020204" pitchFamily="34" charset="0"/>
            </a:rPr>
            <a:t>Biomass consumption</a:t>
          </a:r>
          <a:endParaRPr lang="en-US" sz="2500" kern="1200" dirty="0">
            <a:latin typeface="Franklin Gothic Medium Cond" panose="020B0606030402020204" pitchFamily="34" charset="0"/>
          </a:endParaRPr>
        </a:p>
      </dsp:txBody>
      <dsp:txXfrm>
        <a:off x="3783811" y="3649203"/>
        <a:ext cx="1965727" cy="865795"/>
      </dsp:txXfrm>
    </dsp:sp>
    <dsp:sp modelId="{F6AF67AA-DB70-4258-9063-E80357B3D590}">
      <dsp:nvSpPr>
        <dsp:cNvPr id="0" name=""/>
        <dsp:cNvSpPr/>
      </dsp:nvSpPr>
      <dsp:spPr>
        <a:xfrm rot="240000">
          <a:off x="3811506" y="2570373"/>
          <a:ext cx="2059403" cy="95947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Franklin Gothic Medium Cond" panose="020B0606030402020204" pitchFamily="34" charset="0"/>
            </a:rPr>
            <a:t>waste</a:t>
          </a:r>
          <a:endParaRPr lang="en-US" sz="2500" kern="1200" dirty="0">
            <a:latin typeface="Franklin Gothic Medium Cond" panose="020B0606030402020204" pitchFamily="34" charset="0"/>
          </a:endParaRPr>
        </a:p>
      </dsp:txBody>
      <dsp:txXfrm>
        <a:off x="3858344" y="2617211"/>
        <a:ext cx="1965727" cy="865795"/>
      </dsp:txXfrm>
    </dsp:sp>
    <dsp:sp modelId="{AFAEE34D-9ADD-4B57-A2C3-3294BDD27B7F}">
      <dsp:nvSpPr>
        <dsp:cNvPr id="0" name=""/>
        <dsp:cNvSpPr/>
      </dsp:nvSpPr>
      <dsp:spPr>
        <a:xfrm rot="240000">
          <a:off x="3886039" y="1561314"/>
          <a:ext cx="2059403" cy="95947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Franklin Gothic Medium Cond" panose="020B0606030402020204" pitchFamily="34" charset="0"/>
            </a:rPr>
            <a:t>Litter</a:t>
          </a:r>
          <a:endParaRPr lang="en-US" sz="2500" kern="1200" dirty="0">
            <a:latin typeface="Franklin Gothic Medium Cond" panose="020B0606030402020204" pitchFamily="34" charset="0"/>
          </a:endParaRPr>
        </a:p>
      </dsp:txBody>
      <dsp:txXfrm>
        <a:off x="3932877" y="1608152"/>
        <a:ext cx="1965727" cy="865795"/>
      </dsp:txXfrm>
    </dsp:sp>
    <dsp:sp modelId="{5DA0651C-B4CD-4CBA-AFAF-BD1C6243A660}">
      <dsp:nvSpPr>
        <dsp:cNvPr id="0" name=""/>
        <dsp:cNvSpPr/>
      </dsp:nvSpPr>
      <dsp:spPr>
        <a:xfrm rot="240000">
          <a:off x="784330" y="3395966"/>
          <a:ext cx="2059403" cy="95947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Franklin Gothic Medium Cond" panose="020B0606030402020204" pitchFamily="34" charset="0"/>
            </a:rPr>
            <a:t>regenerate</a:t>
          </a:r>
          <a:endParaRPr lang="en-US" sz="2500" kern="1200" dirty="0">
            <a:latin typeface="Franklin Gothic Medium Cond" panose="020B0606030402020204" pitchFamily="34" charset="0"/>
          </a:endParaRPr>
        </a:p>
      </dsp:txBody>
      <dsp:txXfrm>
        <a:off x="831168" y="3442804"/>
        <a:ext cx="1965727" cy="865795"/>
      </dsp:txXfrm>
    </dsp:sp>
    <dsp:sp modelId="{7E54D512-8160-4D31-91D8-60F8DD88D539}">
      <dsp:nvSpPr>
        <dsp:cNvPr id="0" name=""/>
        <dsp:cNvSpPr/>
      </dsp:nvSpPr>
      <dsp:spPr>
        <a:xfrm rot="240000">
          <a:off x="858863" y="2363974"/>
          <a:ext cx="2059403" cy="95947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Franklin Gothic Medium Cond" panose="020B0606030402020204" pitchFamily="34" charset="0"/>
            </a:rPr>
            <a:t>Bio-degrade</a:t>
          </a:r>
          <a:endParaRPr lang="en-US" sz="2500" kern="1200" dirty="0">
            <a:latin typeface="Franklin Gothic Medium Cond" panose="020B0606030402020204" pitchFamily="34" charset="0"/>
          </a:endParaRPr>
        </a:p>
      </dsp:txBody>
      <dsp:txXfrm>
        <a:off x="905701" y="2410812"/>
        <a:ext cx="1965727" cy="8657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4#8">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9.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12143-2228-48D3-96C5-E6CBB8658F7E}" type="datetimeFigureOut">
              <a:rPr lang="en-US" smtClean="0"/>
              <a:t>20-Jun-15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1013DD-B9BD-44D2-9E8F-F90FB1ED1834}" type="slidenum">
              <a:rPr lang="en-US" smtClean="0"/>
              <a:t>‹#›</a:t>
            </a:fld>
            <a:endParaRPr lang="en-US"/>
          </a:p>
        </p:txBody>
      </p:sp>
    </p:spTree>
    <p:extLst>
      <p:ext uri="{BB962C8B-B14F-4D97-AF65-F5344CB8AC3E}">
        <p14:creationId xmlns:p14="http://schemas.microsoft.com/office/powerpoint/2010/main" val="1648073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1</a:t>
            </a:fld>
            <a:endParaRPr lang="en-US"/>
          </a:p>
        </p:txBody>
      </p:sp>
    </p:spTree>
    <p:extLst>
      <p:ext uri="{BB962C8B-B14F-4D97-AF65-F5344CB8AC3E}">
        <p14:creationId xmlns:p14="http://schemas.microsoft.com/office/powerpoint/2010/main" val="356695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t>
            </a:r>
            <a:r>
              <a:rPr lang="en-US" baseline="-25000" dirty="0" smtClean="0"/>
              <a:t>4</a:t>
            </a:r>
            <a:r>
              <a:rPr lang="en-US" dirty="0" smtClean="0"/>
              <a:t>: global warming potential 21 x time more than CO</a:t>
            </a:r>
            <a:r>
              <a:rPr lang="en-US" baseline="-25000" dirty="0" smtClean="0"/>
              <a:t>2</a:t>
            </a:r>
          </a:p>
          <a:p>
            <a:r>
              <a:rPr lang="en-US" dirty="0" smtClean="0"/>
              <a:t>http://utslappisiffror.naturvardsverket.se/en/Substances/Greenhouse-gases/Nitrous-oxide/</a:t>
            </a:r>
          </a:p>
          <a:p>
            <a:endParaRPr lang="en-US" dirty="0" smtClean="0"/>
          </a:p>
          <a:p>
            <a:endParaRPr lang="en-US" dirty="0" smtClean="0"/>
          </a:p>
          <a:p>
            <a:r>
              <a:rPr lang="en-US" b="1" dirty="0" err="1" smtClean="0"/>
              <a:t>Suphur</a:t>
            </a:r>
            <a:r>
              <a:rPr lang="en-US" b="1" dirty="0" smtClean="0"/>
              <a:t> hexafluoride (SF6)</a:t>
            </a:r>
          </a:p>
          <a:p>
            <a:r>
              <a:rPr lang="en-US" dirty="0" err="1" smtClean="0"/>
              <a:t>Sulphur</a:t>
            </a:r>
            <a:r>
              <a:rPr lang="en-US" dirty="0" smtClean="0"/>
              <a:t> hexafluoride (SF6), SF6</a:t>
            </a:r>
            <a:br>
              <a:rPr lang="en-US" dirty="0" smtClean="0"/>
            </a:br>
            <a:endParaRPr lang="en-US" dirty="0" smtClean="0"/>
          </a:p>
          <a:p>
            <a:r>
              <a:rPr lang="en-US" dirty="0" smtClean="0"/>
              <a:t>At environmental temperatures </a:t>
            </a:r>
            <a:r>
              <a:rPr lang="en-US" dirty="0" err="1" smtClean="0"/>
              <a:t>sulphur</a:t>
            </a:r>
            <a:r>
              <a:rPr lang="en-US" dirty="0" smtClean="0"/>
              <a:t> hexafluoride is a </a:t>
            </a:r>
            <a:r>
              <a:rPr lang="en-US" dirty="0" err="1" smtClean="0"/>
              <a:t>colourless</a:t>
            </a:r>
            <a:r>
              <a:rPr lang="en-US" dirty="0" smtClean="0"/>
              <a:t>, </a:t>
            </a:r>
            <a:r>
              <a:rPr lang="en-US" dirty="0" err="1" smtClean="0"/>
              <a:t>odourless</a:t>
            </a:r>
            <a:r>
              <a:rPr lang="en-US" dirty="0" smtClean="0"/>
              <a:t>, non-toxic gas of high chemical stability and inertness. It is also non-flammable and about 5 times heavier than air – one of the heaviest known gases. </a:t>
            </a:r>
          </a:p>
          <a:p>
            <a:r>
              <a:rPr lang="en-US" b="1" dirty="0" smtClean="0"/>
              <a:t>Use</a:t>
            </a:r>
          </a:p>
          <a:p>
            <a:r>
              <a:rPr lang="en-US" dirty="0" smtClean="0"/>
              <a:t>The major use of </a:t>
            </a:r>
            <a:r>
              <a:rPr lang="en-US" dirty="0" err="1" smtClean="0"/>
              <a:t>sulphur</a:t>
            </a:r>
            <a:r>
              <a:rPr lang="en-US" dirty="0" smtClean="0"/>
              <a:t> hexafluoride is in the electricity supply industry, where it is used as an electrical insulator in transformers and switch-gear, and in magnesium smelting because of its inertness. It also has some minor use in the semiconductor sector, as tracer gas for atmospheric analysis, in tennis balls, high performance vehicle </a:t>
            </a:r>
            <a:r>
              <a:rPr lang="en-US" dirty="0" err="1" smtClean="0"/>
              <a:t>tyres</a:t>
            </a:r>
            <a:r>
              <a:rPr lang="en-US" dirty="0" smtClean="0"/>
              <a:t> and in the cushioning soles of some trainers. </a:t>
            </a:r>
          </a:p>
          <a:p>
            <a:r>
              <a:rPr lang="en-US" b="1" dirty="0" smtClean="0"/>
              <a:t>Major emissions</a:t>
            </a:r>
          </a:p>
          <a:p>
            <a:r>
              <a:rPr lang="en-US" dirty="0" err="1" smtClean="0"/>
              <a:t>Sulphur</a:t>
            </a:r>
            <a:r>
              <a:rPr lang="en-US" dirty="0" smtClean="0"/>
              <a:t> hexafluoride is a man-made chemical not found naturally in the environment. The major sources of </a:t>
            </a:r>
            <a:r>
              <a:rPr lang="en-US" dirty="0" err="1" smtClean="0"/>
              <a:t>sulphur</a:t>
            </a:r>
            <a:r>
              <a:rPr lang="en-US" dirty="0" smtClean="0"/>
              <a:t> hexafluoride release include leakage from electrical switchgear, from magnesium smelting processes and use in semiconductor manufacture. </a:t>
            </a:r>
          </a:p>
          <a:p>
            <a:r>
              <a:rPr lang="en-US" b="1" dirty="0" smtClean="0"/>
              <a:t>Impacts on human health and environment</a:t>
            </a:r>
          </a:p>
          <a:p>
            <a:r>
              <a:rPr lang="en-US" dirty="0" smtClean="0"/>
              <a:t>Excessive exposure to </a:t>
            </a:r>
            <a:r>
              <a:rPr lang="en-US" dirty="0" err="1" smtClean="0"/>
              <a:t>sulphur</a:t>
            </a:r>
            <a:r>
              <a:rPr lang="en-US" dirty="0" smtClean="0"/>
              <a:t> hexafluoride may affect the brain. The main impact of </a:t>
            </a:r>
            <a:r>
              <a:rPr lang="en-US" dirty="0" err="1" smtClean="0"/>
              <a:t>sulphur</a:t>
            </a:r>
            <a:r>
              <a:rPr lang="en-US" dirty="0" smtClean="0"/>
              <a:t> hexafluoride on the environment is as a greenhouse gas, influencing climate change. Consequently </a:t>
            </a:r>
            <a:r>
              <a:rPr lang="en-US" dirty="0" err="1" smtClean="0"/>
              <a:t>sulphur</a:t>
            </a:r>
            <a:r>
              <a:rPr lang="en-US" dirty="0" smtClean="0"/>
              <a:t> hexafluoride is controlled under the Kyoto Protocol. Of the internationally monitored greenhouse gases it has by far the highest global warming potential (23,000 times that of carbon dioxide), however it is only released in small amounts. Due to its stability it has a very long atmospheric lifetime.</a:t>
            </a:r>
          </a:p>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24</a:t>
            </a:fld>
            <a:endParaRPr lang="en-US"/>
          </a:p>
        </p:txBody>
      </p:sp>
    </p:spTree>
    <p:extLst>
      <p:ext uri="{BB962C8B-B14F-4D97-AF65-F5344CB8AC3E}">
        <p14:creationId xmlns:p14="http://schemas.microsoft.com/office/powerpoint/2010/main" val="2100704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t>
            </a:r>
            <a:r>
              <a:rPr lang="en-US" baseline="-25000" dirty="0" smtClean="0"/>
              <a:t>4</a:t>
            </a:r>
            <a:r>
              <a:rPr lang="en-US" dirty="0" smtClean="0"/>
              <a:t>: global warming potential 21 x time more than CO</a:t>
            </a:r>
            <a:r>
              <a:rPr lang="en-US" baseline="-25000" dirty="0" smtClean="0"/>
              <a:t>2</a:t>
            </a:r>
          </a:p>
          <a:p>
            <a:r>
              <a:rPr lang="en-US" dirty="0" smtClean="0"/>
              <a:t>http://utslappisiffror.naturvardsverket.se/en/Substances/Greenhouse-gases/Nitrous-oxide/</a:t>
            </a:r>
          </a:p>
          <a:p>
            <a:endParaRPr lang="en-US" dirty="0" smtClean="0"/>
          </a:p>
          <a:p>
            <a:endParaRPr lang="en-US" dirty="0" smtClean="0"/>
          </a:p>
          <a:p>
            <a:r>
              <a:rPr lang="en-US" b="1" dirty="0" err="1" smtClean="0"/>
              <a:t>Suphur</a:t>
            </a:r>
            <a:r>
              <a:rPr lang="en-US" b="1" dirty="0" smtClean="0"/>
              <a:t> hexafluoride (SF6)</a:t>
            </a:r>
          </a:p>
          <a:p>
            <a:r>
              <a:rPr lang="en-US" dirty="0" err="1" smtClean="0"/>
              <a:t>Sulphur</a:t>
            </a:r>
            <a:r>
              <a:rPr lang="en-US" dirty="0" smtClean="0"/>
              <a:t> hexafluoride (SF6), SF6</a:t>
            </a:r>
            <a:br>
              <a:rPr lang="en-US" dirty="0" smtClean="0"/>
            </a:br>
            <a:endParaRPr lang="en-US" dirty="0" smtClean="0"/>
          </a:p>
          <a:p>
            <a:r>
              <a:rPr lang="en-US" dirty="0" smtClean="0"/>
              <a:t>At environmental temperatures </a:t>
            </a:r>
            <a:r>
              <a:rPr lang="en-US" dirty="0" err="1" smtClean="0"/>
              <a:t>sulphur</a:t>
            </a:r>
            <a:r>
              <a:rPr lang="en-US" dirty="0" smtClean="0"/>
              <a:t> hexafluoride is a </a:t>
            </a:r>
            <a:r>
              <a:rPr lang="en-US" dirty="0" err="1" smtClean="0"/>
              <a:t>colourless</a:t>
            </a:r>
            <a:r>
              <a:rPr lang="en-US" dirty="0" smtClean="0"/>
              <a:t>, </a:t>
            </a:r>
            <a:r>
              <a:rPr lang="en-US" dirty="0" err="1" smtClean="0"/>
              <a:t>odourless</a:t>
            </a:r>
            <a:r>
              <a:rPr lang="en-US" dirty="0" smtClean="0"/>
              <a:t>, non-toxic gas of high chemical stability and inertness. It is also non-flammable and about 5 times heavier than air – one of the heaviest known gases. </a:t>
            </a:r>
          </a:p>
          <a:p>
            <a:r>
              <a:rPr lang="en-US" b="1" dirty="0" smtClean="0"/>
              <a:t>Use</a:t>
            </a:r>
          </a:p>
          <a:p>
            <a:r>
              <a:rPr lang="en-US" dirty="0" smtClean="0"/>
              <a:t>The major use of </a:t>
            </a:r>
            <a:r>
              <a:rPr lang="en-US" dirty="0" err="1" smtClean="0"/>
              <a:t>sulphur</a:t>
            </a:r>
            <a:r>
              <a:rPr lang="en-US" dirty="0" smtClean="0"/>
              <a:t> hexafluoride is in the electricity supply industry, where it is used as an electrical insulator in transformers and switch-gear, and in magnesium smelting because of its inertness. It also has some minor use in the semiconductor sector, as tracer gas for atmospheric analysis, in tennis balls, high performance vehicle </a:t>
            </a:r>
            <a:r>
              <a:rPr lang="en-US" dirty="0" err="1" smtClean="0"/>
              <a:t>tyres</a:t>
            </a:r>
            <a:r>
              <a:rPr lang="en-US" dirty="0" smtClean="0"/>
              <a:t> and in the cushioning soles of some trainers. </a:t>
            </a:r>
          </a:p>
          <a:p>
            <a:r>
              <a:rPr lang="en-US" b="1" dirty="0" smtClean="0"/>
              <a:t>Major emissions</a:t>
            </a:r>
          </a:p>
          <a:p>
            <a:r>
              <a:rPr lang="en-US" dirty="0" err="1" smtClean="0"/>
              <a:t>Sulphur</a:t>
            </a:r>
            <a:r>
              <a:rPr lang="en-US" dirty="0" smtClean="0"/>
              <a:t> hexafluoride is a man-made chemical not found naturally in the environment. The major sources of </a:t>
            </a:r>
            <a:r>
              <a:rPr lang="en-US" dirty="0" err="1" smtClean="0"/>
              <a:t>sulphur</a:t>
            </a:r>
            <a:r>
              <a:rPr lang="en-US" dirty="0" smtClean="0"/>
              <a:t> hexafluoride release include leakage from electrical switchgear, from magnesium smelting processes and use in semiconductor manufacture. </a:t>
            </a:r>
          </a:p>
          <a:p>
            <a:r>
              <a:rPr lang="en-US" b="1" dirty="0" smtClean="0"/>
              <a:t>Impacts on human health and environment</a:t>
            </a:r>
          </a:p>
          <a:p>
            <a:r>
              <a:rPr lang="en-US" dirty="0" smtClean="0"/>
              <a:t>Excessive exposure to </a:t>
            </a:r>
            <a:r>
              <a:rPr lang="en-US" dirty="0" err="1" smtClean="0"/>
              <a:t>sulphur</a:t>
            </a:r>
            <a:r>
              <a:rPr lang="en-US" dirty="0" smtClean="0"/>
              <a:t> hexafluoride may affect the brain. The main impact of </a:t>
            </a:r>
            <a:r>
              <a:rPr lang="en-US" dirty="0" err="1" smtClean="0"/>
              <a:t>sulphur</a:t>
            </a:r>
            <a:r>
              <a:rPr lang="en-US" dirty="0" smtClean="0"/>
              <a:t> hexafluoride on the environment is as a greenhouse gas, influencing climate change. Consequently </a:t>
            </a:r>
            <a:r>
              <a:rPr lang="en-US" dirty="0" err="1" smtClean="0"/>
              <a:t>sulphur</a:t>
            </a:r>
            <a:r>
              <a:rPr lang="en-US" dirty="0" smtClean="0"/>
              <a:t> hexafluoride is controlled under the Kyoto Protocol. Of the internationally monitored greenhouse gases it has by far the highest global warming potential (23,000 times that of carbon dioxide), however it is only released in small amounts. Due to its stability it has a very long atmospheric lifetime.</a:t>
            </a:r>
          </a:p>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25</a:t>
            </a:fld>
            <a:endParaRPr lang="en-US"/>
          </a:p>
        </p:txBody>
      </p:sp>
    </p:spTree>
    <p:extLst>
      <p:ext uri="{BB962C8B-B14F-4D97-AF65-F5344CB8AC3E}">
        <p14:creationId xmlns:p14="http://schemas.microsoft.com/office/powerpoint/2010/main" val="3353583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t>
            </a:r>
            <a:r>
              <a:rPr lang="en-US" baseline="-25000" dirty="0" smtClean="0"/>
              <a:t>4</a:t>
            </a:r>
            <a:r>
              <a:rPr lang="en-US" dirty="0" smtClean="0"/>
              <a:t>: global warming potential 21 x time more than CO</a:t>
            </a:r>
            <a:r>
              <a:rPr lang="en-US" baseline="-25000" dirty="0" smtClean="0"/>
              <a:t>2</a:t>
            </a:r>
          </a:p>
          <a:p>
            <a:r>
              <a:rPr lang="en-US" dirty="0" smtClean="0"/>
              <a:t>http://utslappisiffror.naturvardsverket.se/en/Substances/Greenhouse-gases/Nitrous-oxide/</a:t>
            </a:r>
          </a:p>
          <a:p>
            <a:endParaRPr lang="en-US" dirty="0" smtClean="0"/>
          </a:p>
          <a:p>
            <a:endParaRPr lang="en-US" dirty="0" smtClean="0"/>
          </a:p>
          <a:p>
            <a:r>
              <a:rPr lang="en-US" b="1" dirty="0" err="1" smtClean="0"/>
              <a:t>Suphur</a:t>
            </a:r>
            <a:r>
              <a:rPr lang="en-US" b="1" dirty="0" smtClean="0"/>
              <a:t> hexafluoride (SF6)</a:t>
            </a:r>
          </a:p>
          <a:p>
            <a:r>
              <a:rPr lang="en-US" dirty="0" err="1" smtClean="0"/>
              <a:t>Sulphur</a:t>
            </a:r>
            <a:r>
              <a:rPr lang="en-US" dirty="0" smtClean="0"/>
              <a:t> hexafluoride (SF6), SF6</a:t>
            </a:r>
            <a:br>
              <a:rPr lang="en-US" dirty="0" smtClean="0"/>
            </a:br>
            <a:endParaRPr lang="en-US" dirty="0" smtClean="0"/>
          </a:p>
          <a:p>
            <a:r>
              <a:rPr lang="en-US" dirty="0" smtClean="0"/>
              <a:t>At environmental temperatures </a:t>
            </a:r>
            <a:r>
              <a:rPr lang="en-US" dirty="0" err="1" smtClean="0"/>
              <a:t>sulphur</a:t>
            </a:r>
            <a:r>
              <a:rPr lang="en-US" dirty="0" smtClean="0"/>
              <a:t> hexafluoride is a </a:t>
            </a:r>
            <a:r>
              <a:rPr lang="en-US" dirty="0" err="1" smtClean="0"/>
              <a:t>colourless</a:t>
            </a:r>
            <a:r>
              <a:rPr lang="en-US" dirty="0" smtClean="0"/>
              <a:t>, </a:t>
            </a:r>
            <a:r>
              <a:rPr lang="en-US" dirty="0" err="1" smtClean="0"/>
              <a:t>odourless</a:t>
            </a:r>
            <a:r>
              <a:rPr lang="en-US" dirty="0" smtClean="0"/>
              <a:t>, non-toxic gas of high chemical stability and inertness. It is also non-flammable and about 5 times heavier than air – one of the heaviest known gases. </a:t>
            </a:r>
          </a:p>
          <a:p>
            <a:r>
              <a:rPr lang="en-US" b="1" dirty="0" smtClean="0"/>
              <a:t>Use</a:t>
            </a:r>
          </a:p>
          <a:p>
            <a:r>
              <a:rPr lang="en-US" dirty="0" smtClean="0"/>
              <a:t>The major use of </a:t>
            </a:r>
            <a:r>
              <a:rPr lang="en-US" dirty="0" err="1" smtClean="0"/>
              <a:t>sulphur</a:t>
            </a:r>
            <a:r>
              <a:rPr lang="en-US" dirty="0" smtClean="0"/>
              <a:t> hexafluoride is in the electricity supply industry, where it is used as an electrical insulator in transformers and switch-gear, and in magnesium smelting because of its inertness. It also has some minor use in the semiconductor sector, as tracer gas for atmospheric analysis, in tennis balls, high performance vehicle </a:t>
            </a:r>
            <a:r>
              <a:rPr lang="en-US" dirty="0" err="1" smtClean="0"/>
              <a:t>tyres</a:t>
            </a:r>
            <a:r>
              <a:rPr lang="en-US" dirty="0" smtClean="0"/>
              <a:t> and in the cushioning soles of some trainers. </a:t>
            </a:r>
          </a:p>
          <a:p>
            <a:r>
              <a:rPr lang="en-US" b="1" dirty="0" smtClean="0"/>
              <a:t>Major emissions</a:t>
            </a:r>
          </a:p>
          <a:p>
            <a:r>
              <a:rPr lang="en-US" dirty="0" err="1" smtClean="0"/>
              <a:t>Sulphur</a:t>
            </a:r>
            <a:r>
              <a:rPr lang="en-US" dirty="0" smtClean="0"/>
              <a:t> hexafluoride is a man-made chemical not found naturally in the environment. The major sources of </a:t>
            </a:r>
            <a:r>
              <a:rPr lang="en-US" dirty="0" err="1" smtClean="0"/>
              <a:t>sulphur</a:t>
            </a:r>
            <a:r>
              <a:rPr lang="en-US" dirty="0" smtClean="0"/>
              <a:t> hexafluoride release include leakage from electrical switchgear, from magnesium smelting processes and use in semiconductor manufacture. </a:t>
            </a:r>
          </a:p>
          <a:p>
            <a:r>
              <a:rPr lang="en-US" b="1" dirty="0" smtClean="0"/>
              <a:t>Impacts on human health and environment</a:t>
            </a:r>
          </a:p>
          <a:p>
            <a:r>
              <a:rPr lang="en-US" dirty="0" smtClean="0"/>
              <a:t>Excessive exposure to </a:t>
            </a:r>
            <a:r>
              <a:rPr lang="en-US" dirty="0" err="1" smtClean="0"/>
              <a:t>sulphur</a:t>
            </a:r>
            <a:r>
              <a:rPr lang="en-US" dirty="0" smtClean="0"/>
              <a:t> hexafluoride may affect the brain. The main impact of </a:t>
            </a:r>
            <a:r>
              <a:rPr lang="en-US" dirty="0" err="1" smtClean="0"/>
              <a:t>sulphur</a:t>
            </a:r>
            <a:r>
              <a:rPr lang="en-US" dirty="0" smtClean="0"/>
              <a:t> hexafluoride on the environment is as a greenhouse gas, influencing climate change. Consequently </a:t>
            </a:r>
            <a:r>
              <a:rPr lang="en-US" dirty="0" err="1" smtClean="0"/>
              <a:t>sulphur</a:t>
            </a:r>
            <a:r>
              <a:rPr lang="en-US" dirty="0" smtClean="0"/>
              <a:t> hexafluoride is controlled under the Kyoto Protocol. Of the internationally monitored greenhouse gases it has by far the highest global warming potential (23,000 times that of carbon dioxide), however it is only released in small amounts. Due to its stability it has a very long atmospheric lifetime.</a:t>
            </a:r>
          </a:p>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26</a:t>
            </a:fld>
            <a:endParaRPr lang="en-US"/>
          </a:p>
        </p:txBody>
      </p:sp>
    </p:spTree>
    <p:extLst>
      <p:ext uri="{BB962C8B-B14F-4D97-AF65-F5344CB8AC3E}">
        <p14:creationId xmlns:p14="http://schemas.microsoft.com/office/powerpoint/2010/main" val="2575819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35</a:t>
            </a:fld>
            <a:endParaRPr lang="en-US"/>
          </a:p>
        </p:txBody>
      </p:sp>
    </p:spTree>
    <p:extLst>
      <p:ext uri="{BB962C8B-B14F-4D97-AF65-F5344CB8AC3E}">
        <p14:creationId xmlns:p14="http://schemas.microsoft.com/office/powerpoint/2010/main" val="1049024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IPCC</a:t>
            </a:r>
            <a:r>
              <a:rPr lang="en-US" baseline="0" dirty="0" smtClean="0"/>
              <a:t> AR5- worst case scenario is 4.8 </a:t>
            </a:r>
            <a:r>
              <a:rPr lang="en-US" baseline="0" dirty="0" err="1" smtClean="0"/>
              <a:t>celcius</a:t>
            </a:r>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39</a:t>
            </a:fld>
            <a:endParaRPr lang="en-US"/>
          </a:p>
        </p:txBody>
      </p:sp>
    </p:spTree>
    <p:extLst>
      <p:ext uri="{BB962C8B-B14F-4D97-AF65-F5344CB8AC3E}">
        <p14:creationId xmlns:p14="http://schemas.microsoft.com/office/powerpoint/2010/main" val="2531367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substitution of the phrase “may include” for “shall include” in regard to the elements of the INDCs was one of the compromises that was necessary to gain the approval of developing countries. So, the U.S.-favored requirement for the use of transparent elements in INDCs that would facilitate comparisons among countries was dropped.</a:t>
            </a:r>
          </a:p>
          <a:p>
            <a:endParaRPr lang="en-US" dirty="0" smtClean="0"/>
          </a:p>
          <a:p>
            <a:r>
              <a:rPr lang="en-US" dirty="0" smtClean="0"/>
              <a:t>However, at least one negotiating team with whom I met in Lima maintained that the analyses and comparisons of INDCs that will inevitably be carried out by various NGOs and research organizations (including universities) will provide the needed transparency and therefore the needed encouragement to countries for greater ambition.</a:t>
            </a:r>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40</a:t>
            </a:fld>
            <a:endParaRPr lang="en-US"/>
          </a:p>
        </p:txBody>
      </p:sp>
    </p:spTree>
    <p:extLst>
      <p:ext uri="{BB962C8B-B14F-4D97-AF65-F5344CB8AC3E}">
        <p14:creationId xmlns:p14="http://schemas.microsoft.com/office/powerpoint/2010/main" val="3335693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work </a:t>
            </a:r>
            <a:r>
              <a:rPr lang="en-US" dirty="0" err="1" smtClean="0"/>
              <a:t>programme</a:t>
            </a:r>
            <a:r>
              <a:rPr lang="en-US" dirty="0" smtClean="0"/>
              <a:t> was also established under the Committee—it has an array of actions areas, including enhancing the understanding of how loss and damage due to climate change affects particularly vulnerable developing countries and populations including indigenous or minority status ones.</a:t>
            </a:r>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41</a:t>
            </a:fld>
            <a:endParaRPr lang="en-US"/>
          </a:p>
        </p:txBody>
      </p:sp>
    </p:spTree>
    <p:extLst>
      <p:ext uri="{BB962C8B-B14F-4D97-AF65-F5344CB8AC3E}">
        <p14:creationId xmlns:p14="http://schemas.microsoft.com/office/powerpoint/2010/main" val="32665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43</a:t>
            </a:fld>
            <a:endParaRPr lang="en-US"/>
          </a:p>
        </p:txBody>
      </p:sp>
    </p:spTree>
    <p:extLst>
      <p:ext uri="{BB962C8B-B14F-4D97-AF65-F5344CB8AC3E}">
        <p14:creationId xmlns:p14="http://schemas.microsoft.com/office/powerpoint/2010/main" val="2332227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44</a:t>
            </a:fld>
            <a:endParaRPr lang="en-US"/>
          </a:p>
        </p:txBody>
      </p:sp>
    </p:spTree>
    <p:extLst>
      <p:ext uri="{BB962C8B-B14F-4D97-AF65-F5344CB8AC3E}">
        <p14:creationId xmlns:p14="http://schemas.microsoft.com/office/powerpoint/2010/main" val="1671374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smtClean="0">
                <a:latin typeface="Franklin Gothic Medium Cond" panose="020B0606030402020204" pitchFamily="34" charset="0"/>
              </a:rPr>
              <a:t>Protect</a:t>
            </a:r>
            <a:r>
              <a:rPr lang="en-US" sz="1200" baseline="0" dirty="0" smtClean="0">
                <a:latin typeface="Franklin Gothic Medium Cond" panose="020B0606030402020204" pitchFamily="34" charset="0"/>
              </a:rPr>
              <a:t> Long term interests</a:t>
            </a:r>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48</a:t>
            </a:fld>
            <a:endParaRPr lang="en-US"/>
          </a:p>
        </p:txBody>
      </p:sp>
    </p:spTree>
    <p:extLst>
      <p:ext uri="{BB962C8B-B14F-4D97-AF65-F5344CB8AC3E}">
        <p14:creationId xmlns:p14="http://schemas.microsoft.com/office/powerpoint/2010/main" val="388170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3</a:t>
            </a:fld>
            <a:endParaRPr lang="en-US"/>
          </a:p>
        </p:txBody>
      </p:sp>
    </p:spTree>
    <p:extLst>
      <p:ext uri="{BB962C8B-B14F-4D97-AF65-F5344CB8AC3E}">
        <p14:creationId xmlns:p14="http://schemas.microsoft.com/office/powerpoint/2010/main" val="605513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50</a:t>
            </a:fld>
            <a:endParaRPr lang="en-US"/>
          </a:p>
        </p:txBody>
      </p:sp>
    </p:spTree>
    <p:extLst>
      <p:ext uri="{BB962C8B-B14F-4D97-AF65-F5344CB8AC3E}">
        <p14:creationId xmlns:p14="http://schemas.microsoft.com/office/powerpoint/2010/main" val="2506219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53</a:t>
            </a:fld>
            <a:endParaRPr lang="en-US"/>
          </a:p>
        </p:txBody>
      </p:sp>
    </p:spTree>
    <p:extLst>
      <p:ext uri="{BB962C8B-B14F-4D97-AF65-F5344CB8AC3E}">
        <p14:creationId xmlns:p14="http://schemas.microsoft.com/office/powerpoint/2010/main" val="3244913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55</a:t>
            </a:fld>
            <a:endParaRPr lang="en-US"/>
          </a:p>
        </p:txBody>
      </p:sp>
    </p:spTree>
    <p:extLst>
      <p:ext uri="{BB962C8B-B14F-4D97-AF65-F5344CB8AC3E}">
        <p14:creationId xmlns:p14="http://schemas.microsoft.com/office/powerpoint/2010/main" val="4201403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57</a:t>
            </a:fld>
            <a:endParaRPr lang="en-US"/>
          </a:p>
        </p:txBody>
      </p:sp>
    </p:spTree>
    <p:extLst>
      <p:ext uri="{BB962C8B-B14F-4D97-AF65-F5344CB8AC3E}">
        <p14:creationId xmlns:p14="http://schemas.microsoft.com/office/powerpoint/2010/main" val="136387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Convention on climate change.</a:t>
            </a:r>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66</a:t>
            </a:fld>
            <a:endParaRPr lang="en-US"/>
          </a:p>
        </p:txBody>
      </p:sp>
    </p:spTree>
    <p:extLst>
      <p:ext uri="{BB962C8B-B14F-4D97-AF65-F5344CB8AC3E}">
        <p14:creationId xmlns:p14="http://schemas.microsoft.com/office/powerpoint/2010/main" val="1728126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68</a:t>
            </a:fld>
            <a:endParaRPr lang="en-US"/>
          </a:p>
        </p:txBody>
      </p:sp>
    </p:spTree>
    <p:extLst>
      <p:ext uri="{BB962C8B-B14F-4D97-AF65-F5344CB8AC3E}">
        <p14:creationId xmlns:p14="http://schemas.microsoft.com/office/powerpoint/2010/main" val="2883433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70</a:t>
            </a:fld>
            <a:endParaRPr lang="en-US"/>
          </a:p>
        </p:txBody>
      </p:sp>
    </p:spTree>
    <p:extLst>
      <p:ext uri="{BB962C8B-B14F-4D97-AF65-F5344CB8AC3E}">
        <p14:creationId xmlns:p14="http://schemas.microsoft.com/office/powerpoint/2010/main" val="3105192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74</a:t>
            </a:fld>
            <a:endParaRPr lang="en-US"/>
          </a:p>
        </p:txBody>
      </p:sp>
    </p:spTree>
    <p:extLst>
      <p:ext uri="{BB962C8B-B14F-4D97-AF65-F5344CB8AC3E}">
        <p14:creationId xmlns:p14="http://schemas.microsoft.com/office/powerpoint/2010/main" val="34119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From Government side: capital/interest subsidy, accelerated depreciation, and nil/concessional excise and customs duties</a:t>
            </a:r>
          </a:p>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76</a:t>
            </a:fld>
            <a:endParaRPr lang="en-US"/>
          </a:p>
        </p:txBody>
      </p:sp>
    </p:spTree>
    <p:extLst>
      <p:ext uri="{BB962C8B-B14F-4D97-AF65-F5344CB8AC3E}">
        <p14:creationId xmlns:p14="http://schemas.microsoft.com/office/powerpoint/2010/main" val="404153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a:t>
            </a:r>
            <a:r>
              <a:rPr lang="en-US" baseline="30000" dirty="0" smtClean="0"/>
              <a:t>th</a:t>
            </a:r>
            <a:r>
              <a:rPr lang="en-US" baseline="0" dirty="0" smtClean="0"/>
              <a:t> august</a:t>
            </a:r>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10</a:t>
            </a:fld>
            <a:endParaRPr lang="en-US"/>
          </a:p>
        </p:txBody>
      </p:sp>
    </p:spTree>
    <p:extLst>
      <p:ext uri="{BB962C8B-B14F-4D97-AF65-F5344CB8AC3E}">
        <p14:creationId xmlns:p14="http://schemas.microsoft.com/office/powerpoint/2010/main" val="3759756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stay indoor, more electricity</a:t>
            </a:r>
            <a:r>
              <a:rPr lang="en-US" baseline="0" dirty="0" smtClean="0"/>
              <a:t> used….more problem</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Franklin Gothic Medium Cond" panose="020B0606030402020204" pitchFamily="34" charset="0"/>
              </a:rPr>
              <a:t>(plant kg- only 3% turn to meat)</a:t>
            </a:r>
            <a:endParaRPr lang="en-US" dirty="0" smtClean="0"/>
          </a:p>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12</a:t>
            </a:fld>
            <a:endParaRPr lang="en-US"/>
          </a:p>
        </p:txBody>
      </p:sp>
    </p:spTree>
    <p:extLst>
      <p:ext uri="{BB962C8B-B14F-4D97-AF65-F5344CB8AC3E}">
        <p14:creationId xmlns:p14="http://schemas.microsoft.com/office/powerpoint/2010/main" val="1134383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Decrease country wise.</a:t>
            </a:r>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17</a:t>
            </a:fld>
            <a:endParaRPr lang="en-US"/>
          </a:p>
        </p:txBody>
      </p:sp>
    </p:spTree>
    <p:extLst>
      <p:ext uri="{BB962C8B-B14F-4D97-AF65-F5344CB8AC3E}">
        <p14:creationId xmlns:p14="http://schemas.microsoft.com/office/powerpoint/2010/main" val="366362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18</a:t>
            </a:fld>
            <a:endParaRPr lang="en-US"/>
          </a:p>
        </p:txBody>
      </p:sp>
    </p:spTree>
    <p:extLst>
      <p:ext uri="{BB962C8B-B14F-4D97-AF65-F5344CB8AC3E}">
        <p14:creationId xmlns:p14="http://schemas.microsoft.com/office/powerpoint/2010/main" val="4119685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Chirst</a:t>
            </a:r>
            <a:r>
              <a:rPr lang="en-US" dirty="0" smtClean="0"/>
              <a:t> the re-</a:t>
            </a:r>
            <a:r>
              <a:rPr lang="en-US" dirty="0" err="1" smtClean="0"/>
              <a:t>deemer</a:t>
            </a:r>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19</a:t>
            </a:fld>
            <a:endParaRPr lang="en-US"/>
          </a:p>
        </p:txBody>
      </p:sp>
    </p:spTree>
    <p:extLst>
      <p:ext uri="{BB962C8B-B14F-4D97-AF65-F5344CB8AC3E}">
        <p14:creationId xmlns:p14="http://schemas.microsoft.com/office/powerpoint/2010/main" val="1747836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t>
            </a:r>
            <a:r>
              <a:rPr lang="en-US" baseline="-25000" dirty="0" smtClean="0"/>
              <a:t>4</a:t>
            </a:r>
            <a:r>
              <a:rPr lang="en-US" dirty="0" smtClean="0"/>
              <a:t>: global warming potential 21 x time more than CO</a:t>
            </a:r>
            <a:r>
              <a:rPr lang="en-US" baseline="-25000" dirty="0" smtClean="0"/>
              <a:t>2</a:t>
            </a:r>
          </a:p>
          <a:p>
            <a:r>
              <a:rPr lang="en-US" dirty="0" smtClean="0"/>
              <a:t> &amp; designed  miners’ safety lamp</a:t>
            </a:r>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22</a:t>
            </a:fld>
            <a:endParaRPr lang="en-US"/>
          </a:p>
        </p:txBody>
      </p:sp>
    </p:spTree>
    <p:extLst>
      <p:ext uri="{BB962C8B-B14F-4D97-AF65-F5344CB8AC3E}">
        <p14:creationId xmlns:p14="http://schemas.microsoft.com/office/powerpoint/2010/main" val="396641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t>
            </a:r>
            <a:r>
              <a:rPr lang="en-US" baseline="-25000" dirty="0" smtClean="0"/>
              <a:t>4</a:t>
            </a:r>
            <a:r>
              <a:rPr lang="en-US" dirty="0" smtClean="0"/>
              <a:t>: global warming potential 21 x time more than CO</a:t>
            </a:r>
            <a:r>
              <a:rPr lang="en-US" baseline="-25000" dirty="0" smtClean="0"/>
              <a:t>2</a:t>
            </a:r>
          </a:p>
          <a:p>
            <a:r>
              <a:rPr lang="en-US" dirty="0" smtClean="0"/>
              <a:t>http://utslappisiffror.naturvardsverket.se/en/Substances/Greenhouse-gases/Nitrous-oxide/</a:t>
            </a:r>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t>23</a:t>
            </a:fld>
            <a:endParaRPr lang="en-US"/>
          </a:p>
        </p:txBody>
      </p:sp>
    </p:spTree>
    <p:extLst>
      <p:ext uri="{BB962C8B-B14F-4D97-AF65-F5344CB8AC3E}">
        <p14:creationId xmlns:p14="http://schemas.microsoft.com/office/powerpoint/2010/main" val="214971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42D3D38E-3D6A-4197-B384-CAC9478B4D67}" type="datetimeFigureOut">
              <a:rPr lang="en-US" smtClean="0"/>
              <a:t>20-Jun-15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01944068-D980-4D89-B3F1-B2C9F6CCFFCB}" type="slidenum">
              <a:rPr lang="en-US" smtClean="0"/>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6314286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2920999"/>
            <a:ext cx="3053918"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92867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30375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28423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62436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1900427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D3D38E-3D6A-4197-B384-CAC9478B4D67}" type="datetimeFigureOut">
              <a:rPr lang="en-US" smtClean="0"/>
              <a:t>20-Jun-15</a:t>
            </a:fld>
            <a:endParaRPr lang="en-US"/>
          </a:p>
        </p:txBody>
      </p:sp>
      <p:sp>
        <p:nvSpPr>
          <p:cNvPr id="7" name="Slide Number Placeholder 6"/>
          <p:cNvSpPr>
            <a:spLocks noGrp="1"/>
          </p:cNvSpPr>
          <p:nvPr>
            <p:ph type="sldNum" sz="quarter" idx="12"/>
          </p:nvPr>
        </p:nvSpPr>
        <p:spPr/>
        <p:txBody>
          <a:bodyPr/>
          <a:lstStyle/>
          <a:p>
            <a:fld id="{01944068-D980-4D89-B3F1-B2C9F6CCFFCB}"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31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42D3D38E-3D6A-4197-B384-CAC9478B4D67}" type="datetimeFigureOut">
              <a:rPr lang="en-US" smtClean="0"/>
              <a:t>20-Jun-15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01944068-D980-4D89-B3F1-B2C9F6CCFFCB}"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24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45534" y="1233488"/>
            <a:ext cx="5752042"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750454"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42D3D38E-3D6A-4197-B384-CAC9478B4D67}" type="datetimeFigureOut">
              <a:rPr lang="en-US" smtClean="0"/>
              <a:t>20-Jun-15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01944068-D980-4D89-B3F1-B2C9F6CCFFCB}"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8" name="Content Placeholder 7"/>
          <p:cNvSpPr>
            <a:spLocks noGrp="1"/>
          </p:cNvSpPr>
          <p:nvPr>
            <p:ph sz="quarter" idx="14"/>
          </p:nvPr>
        </p:nvSpPr>
        <p:spPr>
          <a:xfrm>
            <a:off x="0" y="4885267"/>
            <a:ext cx="2201333" cy="1972733"/>
          </a:xfrm>
        </p:spPr>
        <p:style>
          <a:lnRef idx="2">
            <a:schemeClr val="accent6"/>
          </a:lnRef>
          <a:fillRef idx="1">
            <a:schemeClr val="lt1"/>
          </a:fillRef>
          <a:effectRef idx="0">
            <a:schemeClr val="accent6"/>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7"/>
          <p:cNvSpPr>
            <a:spLocks noGrp="1"/>
          </p:cNvSpPr>
          <p:nvPr>
            <p:ph sz="quarter" idx="15"/>
          </p:nvPr>
        </p:nvSpPr>
        <p:spPr>
          <a:xfrm>
            <a:off x="9982200" y="4885266"/>
            <a:ext cx="2201333" cy="1972733"/>
          </a:xfrm>
        </p:spPr>
        <p:style>
          <a:lnRef idx="2">
            <a:schemeClr val="accent4"/>
          </a:lnRef>
          <a:fillRef idx="1">
            <a:schemeClr val="lt1"/>
          </a:fillRef>
          <a:effectRef idx="0">
            <a:schemeClr val="accent4"/>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9610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78267672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D3D38E-3D6A-4197-B384-CAC9478B4D67}" type="datetimeFigureOut">
              <a:rPr lang="en-US" smtClean="0"/>
              <a:t>20-Jun-15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944068-D980-4D89-B3F1-B2C9F6CCFFCB}" type="slidenum">
              <a:rPr lang="en-US" smtClean="0"/>
              <a:t>‹#›</a:t>
            </a:fld>
            <a:endParaRPr lang="en-US"/>
          </a:p>
        </p:txBody>
      </p:sp>
    </p:spTree>
    <p:extLst>
      <p:ext uri="{BB962C8B-B14F-4D97-AF65-F5344CB8AC3E}">
        <p14:creationId xmlns:p14="http://schemas.microsoft.com/office/powerpoint/2010/main" val="275382952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14457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944068-D980-4D89-B3F1-B2C9F6CCFFCB}" type="slidenum">
              <a:rPr lang="en-US" smtClean="0"/>
              <a:t>‹#›</a:t>
            </a:fld>
            <a:endParaRPr lang="en-US"/>
          </a:p>
        </p:txBody>
      </p:sp>
    </p:spTree>
    <p:extLst>
      <p:ext uri="{BB962C8B-B14F-4D97-AF65-F5344CB8AC3E}">
        <p14:creationId xmlns:p14="http://schemas.microsoft.com/office/powerpoint/2010/main" val="265735773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944068-D980-4D89-B3F1-B2C9F6CCFFCB}" type="slidenum">
              <a:rPr lang="en-US" smtClean="0"/>
              <a:t>‹#›</a:t>
            </a:fld>
            <a:endParaRPr lang="en-US"/>
          </a:p>
        </p:txBody>
      </p:sp>
    </p:spTree>
    <p:extLst>
      <p:ext uri="{BB962C8B-B14F-4D97-AF65-F5344CB8AC3E}">
        <p14:creationId xmlns:p14="http://schemas.microsoft.com/office/powerpoint/2010/main" val="81710695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Tree>
    <p:extLst>
      <p:ext uri="{BB962C8B-B14F-4D97-AF65-F5344CB8AC3E}">
        <p14:creationId xmlns:p14="http://schemas.microsoft.com/office/powerpoint/2010/main" val="123357069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0407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mart_art_No_ANIM">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accent1">
              <a:lumMod val="20000"/>
              <a:lumOff val="80000"/>
            </a:schemeClr>
          </a:solidFill>
          <a:ln w="38100">
            <a:solidFill>
              <a:srgbClr val="FFC000"/>
            </a:solidFill>
          </a:ln>
        </p:spPr>
        <p:style>
          <a:lnRef idx="2">
            <a:schemeClr val="accent5"/>
          </a:lnRef>
          <a:fillRef idx="1">
            <a:schemeClr val="lt1"/>
          </a:fillRef>
          <a:effectRef idx="0">
            <a:schemeClr val="accent5"/>
          </a:effectRef>
          <a:fontRef idx="none"/>
        </p:style>
        <p:txBody>
          <a:bodyPr/>
          <a:lstStyle>
            <a:lvl1pPr algn="ctr">
              <a:defRPr>
                <a:solidFill>
                  <a:schemeClr val="tx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556250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pic>
        <p:nvPicPr>
          <p:cNvPr id="2" name="Picture 1"/>
          <p:cNvPicPr>
            <a:picLocks noChangeAspect="1"/>
          </p:cNvPicPr>
          <p:nvPr/>
        </p:nvPicPr>
        <p:blipFill>
          <a:blip r:embed="rId2"/>
          <a:stretch>
            <a:fillRect/>
          </a:stretch>
        </p:blipFill>
        <p:spPr>
          <a:xfrm rot="5400000">
            <a:off x="9692668" y="2774938"/>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36340144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8" name="Title 1"/>
          <p:cNvSpPr>
            <a:spLocks noGrp="1"/>
          </p:cNvSpPr>
          <p:nvPr>
            <p:ph type="title"/>
          </p:nvPr>
        </p:nvSpPr>
        <p:spPr>
          <a:xfrm>
            <a:off x="8259353" y="646331"/>
            <a:ext cx="3712513"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4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658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3">
              <a:lumMod val="20000"/>
              <a:lumOff val="80000"/>
            </a:schemeClr>
          </a:solidFill>
          <a:ln w="28575">
            <a:solidFill>
              <a:schemeClr val="accent2">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414887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2163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16560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D3D38E-3D6A-4197-B384-CAC9478B4D67}" type="datetimeFigureOut">
              <a:rPr lang="en-US" smtClean="0"/>
              <a:t>20-Jun-15</a:t>
            </a:fld>
            <a:endParaRPr lang="en-US"/>
          </a:p>
        </p:txBody>
      </p:sp>
      <p:sp>
        <p:nvSpPr>
          <p:cNvPr id="6" name="Slide Number Placeholder 5"/>
          <p:cNvSpPr>
            <a:spLocks noGrp="1"/>
          </p:cNvSpPr>
          <p:nvPr>
            <p:ph type="sldNum" sz="quarter" idx="12"/>
          </p:nvPr>
        </p:nvSpPr>
        <p:spPr/>
        <p:txBody>
          <a:bodyPr/>
          <a:lstStyle/>
          <a:p>
            <a:fld id="{01944068-D980-4D89-B3F1-B2C9F6CCFFCB}"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16727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3D38E-3D6A-4197-B384-CAC9478B4D67}" type="datetimeFigureOut">
              <a:rPr lang="en-US" smtClean="0"/>
              <a:t>20-Jun-15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44068-D980-4D89-B3F1-B2C9F6CCFFCB}" type="slidenum">
              <a:rPr lang="en-US" smtClean="0"/>
              <a:t>‹#›</a:t>
            </a:fld>
            <a:endParaRPr lang="en-US"/>
          </a:p>
        </p:txBody>
      </p:sp>
    </p:spTree>
    <p:extLst>
      <p:ext uri="{BB962C8B-B14F-4D97-AF65-F5344CB8AC3E}">
        <p14:creationId xmlns:p14="http://schemas.microsoft.com/office/powerpoint/2010/main" val="5178588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6.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7.png"/><Relationship Id="rId9" Type="http://schemas.microsoft.com/office/2007/relationships/diagramDrawing" Target="../diagrams/drawing1.xml"/><Relationship Id="rId14" Type="http://schemas.microsoft.com/office/2007/relationships/diagramDrawing" Target="../diagrams/drawing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00.xml.rels><?xml version="1.0" encoding="UTF-8" standalone="yes"?>
<Relationships xmlns="http://schemas.openxmlformats.org/package/2006/relationships"><Relationship Id="rId8" Type="http://schemas.microsoft.com/office/2007/relationships/diagramDrawing" Target="../diagrams/drawing52.xml"/><Relationship Id="rId13" Type="http://schemas.microsoft.com/office/2007/relationships/diagramDrawing" Target="../diagrams/drawing53.xml"/><Relationship Id="rId3" Type="http://schemas.openxmlformats.org/officeDocument/2006/relationships/image" Target="../media/image7.png"/><Relationship Id="rId7" Type="http://schemas.openxmlformats.org/officeDocument/2006/relationships/diagramColors" Target="../diagrams/colors52.xml"/><Relationship Id="rId12" Type="http://schemas.openxmlformats.org/officeDocument/2006/relationships/diagramColors" Target="../diagrams/colors53.xml"/><Relationship Id="rId2" Type="http://schemas.openxmlformats.org/officeDocument/2006/relationships/image" Target="../media/image6.png"/><Relationship Id="rId1" Type="http://schemas.openxmlformats.org/officeDocument/2006/relationships/slideLayout" Target="../slideLayouts/slideLayout19.xml"/><Relationship Id="rId6" Type="http://schemas.openxmlformats.org/officeDocument/2006/relationships/diagramQuickStyle" Target="../diagrams/quickStyle52.xml"/><Relationship Id="rId11" Type="http://schemas.openxmlformats.org/officeDocument/2006/relationships/diagramQuickStyle" Target="../diagrams/quickStyle53.xml"/><Relationship Id="rId5" Type="http://schemas.openxmlformats.org/officeDocument/2006/relationships/diagramLayout" Target="../diagrams/layout52.xml"/><Relationship Id="rId10" Type="http://schemas.openxmlformats.org/officeDocument/2006/relationships/diagramLayout" Target="../diagrams/layout53.xml"/><Relationship Id="rId4" Type="http://schemas.openxmlformats.org/officeDocument/2006/relationships/diagramData" Target="../diagrams/data52.xml"/><Relationship Id="rId9" Type="http://schemas.openxmlformats.org/officeDocument/2006/relationships/diagramData" Target="../diagrams/data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7.jpg"/><Relationship Id="rId1" Type="http://schemas.openxmlformats.org/officeDocument/2006/relationships/slideLayout" Target="../slideLayouts/slideLayout1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7.jpg"/><Relationship Id="rId7" Type="http://schemas.openxmlformats.org/officeDocument/2006/relationships/diagramColors" Target="../diagrams/colors1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8.png"/><Relationship Id="rId7" Type="http://schemas.openxmlformats.org/officeDocument/2006/relationships/diagramColors" Target="../diagrams/colors1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9.png"/><Relationship Id="rId2" Type="http://schemas.openxmlformats.org/officeDocument/2006/relationships/diagramData" Target="../diagrams/data14.xml"/><Relationship Id="rId1" Type="http://schemas.openxmlformats.org/officeDocument/2006/relationships/slideLayout" Target="../slideLayouts/slideLayout1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29.png"/><Relationship Id="rId2" Type="http://schemas.openxmlformats.org/officeDocument/2006/relationships/diagramData" Target="../diagrams/data15.xml"/><Relationship Id="rId1" Type="http://schemas.openxmlformats.org/officeDocument/2006/relationships/slideLayout" Target="../slideLayouts/slideLayout1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12" Type="http://schemas.openxmlformats.org/officeDocument/2006/relationships/image" Target="../media/image29.png"/><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34.xml.rels><?xml version="1.0" encoding="UTF-8" standalone="yes"?>
<Relationships xmlns="http://schemas.openxmlformats.org/package/2006/relationships"><Relationship Id="rId2" Type="http://schemas.openxmlformats.org/officeDocument/2006/relationships/hyperlink" Target="http://mrunal.org/2012/09/climate-change-kyoto-protocol-carbon-trading.html"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2" Type="http://schemas.openxmlformats.org/officeDocument/2006/relationships/diagramData" Target="../diagrams/data21.xml"/><Relationship Id="rId1" Type="http://schemas.openxmlformats.org/officeDocument/2006/relationships/slideLayout" Target="../slideLayouts/slideLayout17.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1.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5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diagramLayout" Target="../diagrams/layout30.xml"/><Relationship Id="rId7" Type="http://schemas.openxmlformats.org/officeDocument/2006/relationships/image" Target="../media/image57.png"/><Relationship Id="rId2" Type="http://schemas.openxmlformats.org/officeDocument/2006/relationships/diagramData" Target="../diagrams/data30.xml"/><Relationship Id="rId1" Type="http://schemas.openxmlformats.org/officeDocument/2006/relationships/slideLayout" Target="../slideLayouts/slideLayout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4.xml"/><Relationship Id="rId7" Type="http://schemas.openxmlformats.org/officeDocument/2006/relationships/image" Target="../media/image62.png"/><Relationship Id="rId2" Type="http://schemas.openxmlformats.org/officeDocument/2006/relationships/diagramData" Target="../diagrams/data34.xml"/><Relationship Id="rId1" Type="http://schemas.openxmlformats.org/officeDocument/2006/relationships/slideLayout" Target="../slideLayouts/slideLayout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36.xml"/><Relationship Id="rId3" Type="http://schemas.openxmlformats.org/officeDocument/2006/relationships/diagramLayout" Target="../diagrams/layout35.xml"/><Relationship Id="rId7" Type="http://schemas.openxmlformats.org/officeDocument/2006/relationships/diagramData" Target="../diagrams/data36.xml"/><Relationship Id="rId12" Type="http://schemas.openxmlformats.org/officeDocument/2006/relationships/image" Target="../media/image29.png"/><Relationship Id="rId2" Type="http://schemas.openxmlformats.org/officeDocument/2006/relationships/diagramData" Target="../diagrams/data35.xml"/><Relationship Id="rId1" Type="http://schemas.openxmlformats.org/officeDocument/2006/relationships/slideLayout" Target="../slideLayouts/slideLayout15.xml"/><Relationship Id="rId6" Type="http://schemas.microsoft.com/office/2007/relationships/diagramDrawing" Target="../diagrams/drawing35.xml"/><Relationship Id="rId11" Type="http://schemas.microsoft.com/office/2007/relationships/diagramDrawing" Target="../diagrams/drawing36.xml"/><Relationship Id="rId5" Type="http://schemas.openxmlformats.org/officeDocument/2006/relationships/diagramColors" Target="../diagrams/colors35.xml"/><Relationship Id="rId10" Type="http://schemas.openxmlformats.org/officeDocument/2006/relationships/diagramColors" Target="../diagrams/colors36.xml"/><Relationship Id="rId4" Type="http://schemas.openxmlformats.org/officeDocument/2006/relationships/diagramQuickStyle" Target="../diagrams/quickStyle35.xml"/><Relationship Id="rId9" Type="http://schemas.openxmlformats.org/officeDocument/2006/relationships/diagramQuickStyle" Target="../diagrams/quickStyle3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1.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64.jpg"/></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62.png"/><Relationship Id="rId2" Type="http://schemas.openxmlformats.org/officeDocument/2006/relationships/diagramData" Target="../diagrams/data37.xml"/><Relationship Id="rId1" Type="http://schemas.openxmlformats.org/officeDocument/2006/relationships/slideLayout" Target="../slideLayouts/slideLayout3.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9.xml"/><Relationship Id="rId7" Type="http://schemas.openxmlformats.org/officeDocument/2006/relationships/image" Target="../media/image62.png"/><Relationship Id="rId2" Type="http://schemas.openxmlformats.org/officeDocument/2006/relationships/diagramData" Target="../diagrams/data39.xml"/><Relationship Id="rId1" Type="http://schemas.openxmlformats.org/officeDocument/2006/relationships/slideLayout" Target="../slideLayouts/slideLayout3.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1.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Layout" Target="../diagrams/layout40.xml"/><Relationship Id="rId7" Type="http://schemas.openxmlformats.org/officeDocument/2006/relationships/image" Target="../media/image60.png"/><Relationship Id="rId2" Type="http://schemas.openxmlformats.org/officeDocument/2006/relationships/diagramData" Target="../diagrams/data40.xml"/><Relationship Id="rId1" Type="http://schemas.openxmlformats.org/officeDocument/2006/relationships/slideLayout" Target="../slideLayouts/slideLayout3.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1.xml"/><Relationship Id="rId7" Type="http://schemas.openxmlformats.org/officeDocument/2006/relationships/image" Target="../media/image62.png"/><Relationship Id="rId2" Type="http://schemas.openxmlformats.org/officeDocument/2006/relationships/diagramData" Target="../diagrams/data41.xml"/><Relationship Id="rId1" Type="http://schemas.openxmlformats.org/officeDocument/2006/relationships/slideLayout" Target="../slideLayouts/slideLayout3.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7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3.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3.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3.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3.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3.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3.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9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3.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9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hyperlink" Target="http://mrunal.org/environment"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grayscl/>
          </a:blip>
          <a:stretch>
            <a:fillRect/>
          </a:stretch>
        </p:blipFill>
        <p:spPr>
          <a:xfrm>
            <a:off x="6018835" y="0"/>
            <a:ext cx="6081725" cy="6975739"/>
          </a:xfrm>
          <a:prstGeom prst="rect">
            <a:avLst/>
          </a:prstGeom>
        </p:spPr>
      </p:pic>
      <p:sp>
        <p:nvSpPr>
          <p:cNvPr id="8" name="Frame 7"/>
          <p:cNvSpPr/>
          <p:nvPr/>
        </p:nvSpPr>
        <p:spPr>
          <a:xfrm>
            <a:off x="8262190" y="3487869"/>
            <a:ext cx="2005584" cy="3372928"/>
          </a:xfrm>
          <a:prstGeom prst="frame">
            <a:avLst>
              <a:gd name="adj1" fmla="val 6478"/>
            </a:avLst>
          </a:prstGeom>
          <a:solidFill>
            <a:srgbClr val="FFC000"/>
          </a:solidFill>
          <a:ln cap="sq" cmpd="thinThick">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578" y="3487869"/>
            <a:ext cx="2031869" cy="1974723"/>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68691" y="0"/>
            <a:ext cx="2031869" cy="197472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3899" y="-1"/>
            <a:ext cx="2031869" cy="1974723"/>
          </a:xfrm>
          <a:prstGeom prst="rect">
            <a:avLst/>
          </a:prstGeom>
        </p:spPr>
      </p:pic>
      <p:graphicFrame>
        <p:nvGraphicFramePr>
          <p:cNvPr id="11" name="Content Placeholder 6"/>
          <p:cNvGraphicFramePr>
            <a:graphicFrameLocks/>
          </p:cNvGraphicFramePr>
          <p:nvPr>
            <p:extLst/>
          </p:nvPr>
        </p:nvGraphicFramePr>
        <p:xfrm>
          <a:off x="322263" y="3322320"/>
          <a:ext cx="5529897" cy="3444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2" name="Content Placeholder 7"/>
          <p:cNvGraphicFramePr>
            <a:graphicFrameLocks/>
          </p:cNvGraphicFramePr>
          <p:nvPr>
            <p:extLst>
              <p:ext uri="{D42A27DB-BD31-4B8C-83A1-F6EECF244321}">
                <p14:modId xmlns:p14="http://schemas.microsoft.com/office/powerpoint/2010/main" val="581579306"/>
              </p:ext>
            </p:extLst>
          </p:nvPr>
        </p:nvGraphicFramePr>
        <p:xfrm>
          <a:off x="0" y="0"/>
          <a:ext cx="6187440" cy="318992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3" name="Left Arrow Callout 12"/>
          <p:cNvSpPr/>
          <p:nvPr/>
        </p:nvSpPr>
        <p:spPr>
          <a:xfrm>
            <a:off x="5818632" y="822960"/>
            <a:ext cx="2258568" cy="722376"/>
          </a:xfrm>
          <a:prstGeom prst="leftArrowCallout">
            <a:avLst>
              <a:gd name="adj1" fmla="val 25000"/>
              <a:gd name="adj2" fmla="val 25000"/>
              <a:gd name="adj3" fmla="val 25000"/>
              <a:gd name="adj4" fmla="val 85036"/>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Today’s topic</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1339333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graphicEl>
                                              <a:dgm id="{B825DD91-1F6F-47C6-A488-C0BE64AD7C19}"/>
                                            </p:graphicEl>
                                          </p:spTgt>
                                        </p:tgtEl>
                                        <p:attrNameLst>
                                          <p:attrName>style.visibility</p:attrName>
                                        </p:attrNameLst>
                                      </p:cBhvr>
                                      <p:to>
                                        <p:strVal val="visible"/>
                                      </p:to>
                                    </p:set>
                                    <p:animEffect transition="in" filter="barn(inVertical)">
                                      <p:cBhvr>
                                        <p:cTn id="12" dur="500"/>
                                        <p:tgtEl>
                                          <p:spTgt spid="11">
                                            <p:graphicEl>
                                              <a:dgm id="{B825DD91-1F6F-47C6-A488-C0BE64AD7C19}"/>
                                            </p:graphic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1">
                                            <p:graphicEl>
                                              <a:dgm id="{50305107-5420-424E-ADA1-C0A888F54CCB}"/>
                                            </p:graphicEl>
                                          </p:spTgt>
                                        </p:tgtEl>
                                        <p:attrNameLst>
                                          <p:attrName>style.visibility</p:attrName>
                                        </p:attrNameLst>
                                      </p:cBhvr>
                                      <p:to>
                                        <p:strVal val="visible"/>
                                      </p:to>
                                    </p:set>
                                    <p:animEffect transition="in" filter="barn(inVertical)">
                                      <p:cBhvr>
                                        <p:cTn id="15" dur="500"/>
                                        <p:tgtEl>
                                          <p:spTgt spid="11">
                                            <p:graphicEl>
                                              <a:dgm id="{50305107-5420-424E-ADA1-C0A888F54CC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1">
                                            <p:graphicEl>
                                              <a:dgm id="{818D6B8C-076F-4880-9555-E195E2CB027C}"/>
                                            </p:graphicEl>
                                          </p:spTgt>
                                        </p:tgtEl>
                                        <p:attrNameLst>
                                          <p:attrName>style.visibility</p:attrName>
                                        </p:attrNameLst>
                                      </p:cBhvr>
                                      <p:to>
                                        <p:strVal val="visible"/>
                                      </p:to>
                                    </p:set>
                                    <p:animEffect transition="in" filter="barn(inVertical)">
                                      <p:cBhvr>
                                        <p:cTn id="20" dur="500"/>
                                        <p:tgtEl>
                                          <p:spTgt spid="11">
                                            <p:graphicEl>
                                              <a:dgm id="{818D6B8C-076F-4880-9555-E195E2CB027C}"/>
                                            </p:graphicEl>
                                          </p:spTgt>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1">
                                            <p:graphicEl>
                                              <a:dgm id="{02629B83-2DCE-4326-B984-B8804EB9289A}"/>
                                            </p:graphicEl>
                                          </p:spTgt>
                                        </p:tgtEl>
                                        <p:attrNameLst>
                                          <p:attrName>style.visibility</p:attrName>
                                        </p:attrNameLst>
                                      </p:cBhvr>
                                      <p:to>
                                        <p:strVal val="visible"/>
                                      </p:to>
                                    </p:set>
                                    <p:animEffect transition="in" filter="barn(inVertical)">
                                      <p:cBhvr>
                                        <p:cTn id="23" dur="500"/>
                                        <p:tgtEl>
                                          <p:spTgt spid="11">
                                            <p:graphicEl>
                                              <a:dgm id="{02629B83-2DCE-4326-B984-B8804EB9289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1">
                                            <p:graphicEl>
                                              <a:dgm id="{C435C60B-329C-4657-B5DA-C32B4DA0C2E3}"/>
                                            </p:graphicEl>
                                          </p:spTgt>
                                        </p:tgtEl>
                                        <p:attrNameLst>
                                          <p:attrName>style.visibility</p:attrName>
                                        </p:attrNameLst>
                                      </p:cBhvr>
                                      <p:to>
                                        <p:strVal val="visible"/>
                                      </p:to>
                                    </p:set>
                                    <p:animEffect transition="in" filter="barn(inVertical)">
                                      <p:cBhvr>
                                        <p:cTn id="28" dur="500"/>
                                        <p:tgtEl>
                                          <p:spTgt spid="11">
                                            <p:graphicEl>
                                              <a:dgm id="{C435C60B-329C-4657-B5DA-C32B4DA0C2E3}"/>
                                            </p:graphic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1">
                                            <p:graphicEl>
                                              <a:dgm id="{8591C024-2029-4B10-B421-162C340CB638}"/>
                                            </p:graphicEl>
                                          </p:spTgt>
                                        </p:tgtEl>
                                        <p:attrNameLst>
                                          <p:attrName>style.visibility</p:attrName>
                                        </p:attrNameLst>
                                      </p:cBhvr>
                                      <p:to>
                                        <p:strVal val="visible"/>
                                      </p:to>
                                    </p:set>
                                    <p:animEffect transition="in" filter="barn(inVertical)">
                                      <p:cBhvr>
                                        <p:cTn id="31" dur="500"/>
                                        <p:tgtEl>
                                          <p:spTgt spid="11">
                                            <p:graphicEl>
                                              <a:dgm id="{8591C024-2029-4B10-B421-162C340CB63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Graphic spid="12" grpId="0">
        <p:bldAsOne/>
      </p:bldGraphic>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71170579"/>
              </p:ext>
            </p:extLst>
          </p:nvPr>
        </p:nvGraphicFramePr>
        <p:xfrm>
          <a:off x="201168" y="914400"/>
          <a:ext cx="6437376" cy="5733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Earth overshoot day | Ecological Debt Day</a:t>
            </a:r>
            <a:endParaRPr lang="en-US" dirty="0"/>
          </a:p>
        </p:txBody>
      </p:sp>
      <p:sp>
        <p:nvSpPr>
          <p:cNvPr id="9" name="Rectangle 8"/>
          <p:cNvSpPr/>
          <p:nvPr/>
        </p:nvSpPr>
        <p:spPr>
          <a:xfrm rot="5400000">
            <a:off x="7065074" y="874586"/>
            <a:ext cx="4045077" cy="5141979"/>
          </a:xfrm>
          <a:prstGeom prst="rect">
            <a:avLst/>
          </a:prstGeom>
          <a:solidFill>
            <a:schemeClr val="accent4">
              <a:lumMod val="75000"/>
            </a:schemeClr>
          </a:solidFill>
          <a:ln>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marL="457200" indent="-457200">
              <a:buFont typeface="Arial" panose="020B0604020202020204" pitchFamily="34" charset="0"/>
              <a:buChar char="•"/>
            </a:pPr>
            <a:r>
              <a:rPr lang="en-US" sz="3200" dirty="0">
                <a:latin typeface="Franklin Gothic Medium Cond" panose="020B0606030402020204" pitchFamily="34" charset="0"/>
              </a:rPr>
              <a:t>NGO </a:t>
            </a:r>
            <a:r>
              <a:rPr lang="en-US" sz="3200" dirty="0" smtClean="0">
                <a:latin typeface="Franklin Gothic Medium Cond" panose="020B0606030402020204" pitchFamily="34" charset="0"/>
              </a:rPr>
              <a:t>Global </a:t>
            </a:r>
            <a:r>
              <a:rPr lang="en-US" sz="3200" dirty="0">
                <a:latin typeface="Franklin Gothic Medium Cond" panose="020B0606030402020204" pitchFamily="34" charset="0"/>
              </a:rPr>
              <a:t>footprint Network.</a:t>
            </a:r>
          </a:p>
          <a:p>
            <a:pPr marL="457200" indent="-457200">
              <a:buFont typeface="Arial" panose="020B0604020202020204" pitchFamily="34" charset="0"/>
              <a:buChar char="•"/>
            </a:pPr>
            <a:r>
              <a:rPr lang="en-US" sz="3200" dirty="0" smtClean="0">
                <a:latin typeface="Franklin Gothic Medium Cond" panose="020B0606030402020204" pitchFamily="34" charset="0"/>
              </a:rPr>
              <a:t>2014: August (8</a:t>
            </a:r>
            <a:r>
              <a:rPr lang="en-US" sz="3200" baseline="30000" dirty="0" smtClean="0">
                <a:latin typeface="Franklin Gothic Medium Cond" panose="020B0606030402020204" pitchFamily="34" charset="0"/>
              </a:rPr>
              <a:t>th</a:t>
            </a:r>
            <a:r>
              <a:rPr lang="en-US" sz="3200" dirty="0" smtClean="0">
                <a:latin typeface="Franklin Gothic Medium Cond" panose="020B0606030402020204" pitchFamily="34" charset="0"/>
              </a:rPr>
              <a:t> month)</a:t>
            </a:r>
          </a:p>
          <a:p>
            <a:pPr marL="457200" indent="-457200">
              <a:buFont typeface="Arial" panose="020B0604020202020204" pitchFamily="34" charset="0"/>
              <a:buChar char="•"/>
            </a:pPr>
            <a:r>
              <a:rPr lang="en-US" sz="3200" dirty="0" smtClean="0">
                <a:latin typeface="Franklin Gothic Medium Cond" panose="020B0606030402020204" pitchFamily="34" charset="0"/>
              </a:rPr>
              <a:t>12 month’s quota used in 8</a:t>
            </a:r>
          </a:p>
          <a:p>
            <a:pPr marL="457200" indent="-457200">
              <a:buFont typeface="Arial" panose="020B0604020202020204" pitchFamily="34" charset="0"/>
              <a:buChar char="•"/>
            </a:pPr>
            <a:r>
              <a:rPr lang="en-US" sz="3200" dirty="0" smtClean="0">
                <a:latin typeface="Franklin Gothic Medium Cond" panose="020B0606030402020204" pitchFamily="34" charset="0"/>
              </a:rPr>
              <a:t>2030: need two earths</a:t>
            </a:r>
          </a:p>
          <a:p>
            <a:pPr marL="457200" indent="-457200">
              <a:buFont typeface="Arial" panose="020B0604020202020204" pitchFamily="34" charset="0"/>
              <a:buChar char="•"/>
            </a:pPr>
            <a:r>
              <a:rPr lang="en-US" sz="3200" dirty="0" smtClean="0">
                <a:latin typeface="Franklin Gothic Medium Cond" panose="020B0606030402020204" pitchFamily="34" charset="0"/>
              </a:rPr>
              <a:t>World Environment day June 5</a:t>
            </a:r>
          </a:p>
          <a:p>
            <a:pPr marL="457200" indent="-457200">
              <a:buFont typeface="Arial" panose="020B0604020202020204" pitchFamily="34" charset="0"/>
              <a:buChar char="•"/>
            </a:pPr>
            <a:r>
              <a:rPr lang="en-US" sz="3200" smtClean="0">
                <a:solidFill>
                  <a:schemeClr val="accent1">
                    <a:lumMod val="60000"/>
                    <a:lumOff val="40000"/>
                  </a:schemeClr>
                </a:solidFill>
                <a:latin typeface="Franklin Gothic Medium Cond" panose="020B0606030402020204" pitchFamily="34" charset="0"/>
              </a:rPr>
              <a:t>Earth </a:t>
            </a:r>
            <a:r>
              <a:rPr lang="en-US" sz="3200" smtClean="0">
                <a:solidFill>
                  <a:schemeClr val="accent1">
                    <a:lumMod val="60000"/>
                    <a:lumOff val="40000"/>
                  </a:schemeClr>
                </a:solidFill>
                <a:latin typeface="Franklin Gothic Medium Cond" panose="020B0606030402020204" pitchFamily="34" charset="0"/>
              </a:rPr>
              <a:t>Hour</a:t>
            </a:r>
            <a:r>
              <a:rPr lang="en-US" sz="3200" smtClean="0">
                <a:solidFill>
                  <a:schemeClr val="accent1">
                    <a:lumMod val="60000"/>
                    <a:lumOff val="40000"/>
                  </a:schemeClr>
                </a:solidFill>
                <a:latin typeface="Franklin Gothic Medium Cond" panose="020B0606030402020204" pitchFamily="34" charset="0"/>
              </a:rPr>
              <a:t>:</a:t>
            </a:r>
            <a:r>
              <a:rPr lang="en-US" sz="3200" smtClean="0">
                <a:latin typeface="Franklin Gothic Medium Cond" panose="020B0606030402020204" pitchFamily="34" charset="0"/>
              </a:rPr>
              <a:t> </a:t>
            </a:r>
            <a:r>
              <a:rPr lang="en-US" sz="3200" dirty="0" smtClean="0">
                <a:latin typeface="Franklin Gothic Medium Cond" panose="020B0606030402020204" pitchFamily="34" charset="0"/>
              </a:rPr>
              <a:t>March 29 WWF, switch off lights since ‘07</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389363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CDDB4F02-FB8A-495E-A9AF-36DD9DCA7DAF}"/>
                                            </p:graphicEl>
                                          </p:spTgt>
                                        </p:tgtEl>
                                        <p:attrNameLst>
                                          <p:attrName>style.visibility</p:attrName>
                                        </p:attrNameLst>
                                      </p:cBhvr>
                                      <p:to>
                                        <p:strVal val="visible"/>
                                      </p:to>
                                    </p:set>
                                    <p:animEffect transition="in" filter="fade">
                                      <p:cBhvr>
                                        <p:cTn id="7" dur="500"/>
                                        <p:tgtEl>
                                          <p:spTgt spid="8">
                                            <p:graphicEl>
                                              <a:dgm id="{CDDB4F02-FB8A-495E-A9AF-36DD9DCA7DA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A271D088-79B5-49ED-ACD6-C9E1C8168DAB}"/>
                                            </p:graphicEl>
                                          </p:spTgt>
                                        </p:tgtEl>
                                        <p:attrNameLst>
                                          <p:attrName>style.visibility</p:attrName>
                                        </p:attrNameLst>
                                      </p:cBhvr>
                                      <p:to>
                                        <p:strVal val="visible"/>
                                      </p:to>
                                    </p:set>
                                    <p:animEffect transition="in" filter="fade">
                                      <p:cBhvr>
                                        <p:cTn id="10" dur="500"/>
                                        <p:tgtEl>
                                          <p:spTgt spid="8">
                                            <p:graphicEl>
                                              <a:dgm id="{A271D088-79B5-49ED-ACD6-C9E1C8168DA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B876ECED-4B89-4D4B-9880-D381DA582084}"/>
                                            </p:graphicEl>
                                          </p:spTgt>
                                        </p:tgtEl>
                                        <p:attrNameLst>
                                          <p:attrName>style.visibility</p:attrName>
                                        </p:attrNameLst>
                                      </p:cBhvr>
                                      <p:to>
                                        <p:strVal val="visible"/>
                                      </p:to>
                                    </p:set>
                                    <p:animEffect transition="in" filter="fade">
                                      <p:cBhvr>
                                        <p:cTn id="15" dur="500"/>
                                        <p:tgtEl>
                                          <p:spTgt spid="8">
                                            <p:graphicEl>
                                              <a:dgm id="{B876ECED-4B89-4D4B-9880-D381DA58208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304AAEF2-2E44-43A3-8B6D-629DF8C9D2A2}"/>
                                            </p:graphicEl>
                                          </p:spTgt>
                                        </p:tgtEl>
                                        <p:attrNameLst>
                                          <p:attrName>style.visibility</p:attrName>
                                        </p:attrNameLst>
                                      </p:cBhvr>
                                      <p:to>
                                        <p:strVal val="visible"/>
                                      </p:to>
                                    </p:set>
                                    <p:animEffect transition="in" filter="fade">
                                      <p:cBhvr>
                                        <p:cTn id="20" dur="500"/>
                                        <p:tgtEl>
                                          <p:spTgt spid="8">
                                            <p:graphicEl>
                                              <a:dgm id="{304AAEF2-2E44-43A3-8B6D-629DF8C9D2A2}"/>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graphicEl>
                                              <a:dgm id="{5DA0651C-B4CD-4CBA-AFAF-BD1C6243A660}"/>
                                            </p:graphicEl>
                                          </p:spTgt>
                                        </p:tgtEl>
                                        <p:attrNameLst>
                                          <p:attrName>style.visibility</p:attrName>
                                        </p:attrNameLst>
                                      </p:cBhvr>
                                      <p:to>
                                        <p:strVal val="visible"/>
                                      </p:to>
                                    </p:set>
                                    <p:animEffect transition="in" filter="fade">
                                      <p:cBhvr>
                                        <p:cTn id="25" dur="500"/>
                                        <p:tgtEl>
                                          <p:spTgt spid="8">
                                            <p:graphicEl>
                                              <a:dgm id="{5DA0651C-B4CD-4CBA-AFAF-BD1C6243A660}"/>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graphicEl>
                                              <a:dgm id="{7E54D512-8160-4D31-91D8-60F8DD88D539}"/>
                                            </p:graphicEl>
                                          </p:spTgt>
                                        </p:tgtEl>
                                        <p:attrNameLst>
                                          <p:attrName>style.visibility</p:attrName>
                                        </p:attrNameLst>
                                      </p:cBhvr>
                                      <p:to>
                                        <p:strVal val="visible"/>
                                      </p:to>
                                    </p:set>
                                    <p:animEffect transition="in" filter="fade">
                                      <p:cBhvr>
                                        <p:cTn id="30" dur="500"/>
                                        <p:tgtEl>
                                          <p:spTgt spid="8">
                                            <p:graphicEl>
                                              <a:dgm id="{7E54D512-8160-4D31-91D8-60F8DD88D539}"/>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graphicEl>
                                              <a:dgm id="{E0F77C91-5357-4CA2-9392-B29392336117}"/>
                                            </p:graphicEl>
                                          </p:spTgt>
                                        </p:tgtEl>
                                        <p:attrNameLst>
                                          <p:attrName>style.visibility</p:attrName>
                                        </p:attrNameLst>
                                      </p:cBhvr>
                                      <p:to>
                                        <p:strVal val="visible"/>
                                      </p:to>
                                    </p:set>
                                    <p:animEffect transition="in" filter="fade">
                                      <p:cBhvr>
                                        <p:cTn id="35" dur="500"/>
                                        <p:tgtEl>
                                          <p:spTgt spid="8">
                                            <p:graphicEl>
                                              <a:dgm id="{E0F77C91-5357-4CA2-9392-B29392336117}"/>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graphicEl>
                                              <a:dgm id="{F6AF67AA-DB70-4258-9063-E80357B3D590}"/>
                                            </p:graphicEl>
                                          </p:spTgt>
                                        </p:tgtEl>
                                        <p:attrNameLst>
                                          <p:attrName>style.visibility</p:attrName>
                                        </p:attrNameLst>
                                      </p:cBhvr>
                                      <p:to>
                                        <p:strVal val="visible"/>
                                      </p:to>
                                    </p:set>
                                    <p:animEffect transition="in" filter="fade">
                                      <p:cBhvr>
                                        <p:cTn id="40" dur="500"/>
                                        <p:tgtEl>
                                          <p:spTgt spid="8">
                                            <p:graphicEl>
                                              <a:dgm id="{F6AF67AA-DB70-4258-9063-E80357B3D590}"/>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graphicEl>
                                              <a:dgm id="{AFAEE34D-9ADD-4B57-A2C3-3294BDD27B7F}"/>
                                            </p:graphicEl>
                                          </p:spTgt>
                                        </p:tgtEl>
                                        <p:attrNameLst>
                                          <p:attrName>style.visibility</p:attrName>
                                        </p:attrNameLst>
                                      </p:cBhvr>
                                      <p:to>
                                        <p:strVal val="visible"/>
                                      </p:to>
                                    </p:set>
                                    <p:animEffect transition="in" filter="fade">
                                      <p:cBhvr>
                                        <p:cTn id="45" dur="500"/>
                                        <p:tgtEl>
                                          <p:spTgt spid="8">
                                            <p:graphicEl>
                                              <a:dgm id="{AFAEE34D-9ADD-4B57-A2C3-3294BDD27B7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bg/>
                                          </p:spTgt>
                                        </p:tgtEl>
                                        <p:attrNameLst>
                                          <p:attrName>style.visibility</p:attrName>
                                        </p:attrNameLst>
                                      </p:cBhvr>
                                      <p:to>
                                        <p:strVal val="visible"/>
                                      </p:to>
                                    </p:set>
                                    <p:animEffect transition="in" filter="fade">
                                      <p:cBhvr>
                                        <p:cTn id="50" dur="500"/>
                                        <p:tgtEl>
                                          <p:spTgt spid="9">
                                            <p:bg/>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
                                            <p:txEl>
                                              <p:pRg st="3" end="3"/>
                                            </p:txEl>
                                          </p:spTgt>
                                        </p:tgtEl>
                                        <p:attrNameLst>
                                          <p:attrName>style.visibility</p:attrName>
                                        </p:attrNameLst>
                                      </p:cBhvr>
                                      <p:to>
                                        <p:strVal val="visible"/>
                                      </p:to>
                                    </p:set>
                                    <p:animEffect transition="in" filter="fade">
                                      <p:cBhvr>
                                        <p:cTn id="70" dur="500"/>
                                        <p:tgtEl>
                                          <p:spTgt spid="9">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9">
                                            <p:txEl>
                                              <p:pRg st="4" end="4"/>
                                            </p:txEl>
                                          </p:spTgt>
                                        </p:tgtEl>
                                        <p:attrNameLst>
                                          <p:attrName>style.visibility</p:attrName>
                                        </p:attrNameLst>
                                      </p:cBhvr>
                                      <p:to>
                                        <p:strVal val="visible"/>
                                      </p:to>
                                    </p:set>
                                    <p:animEffect transition="in" filter="fade">
                                      <p:cBhvr>
                                        <p:cTn id="75" dur="500"/>
                                        <p:tgtEl>
                                          <p:spTgt spid="9">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9">
                                            <p:txEl>
                                              <p:pRg st="5" end="5"/>
                                            </p:txEl>
                                          </p:spTgt>
                                        </p:tgtEl>
                                        <p:attrNameLst>
                                          <p:attrName>style.visibility</p:attrName>
                                        </p:attrNameLst>
                                      </p:cBhvr>
                                      <p:to>
                                        <p:strVal val="visible"/>
                                      </p:to>
                                    </p:set>
                                    <p:animEffect transition="in" filter="fade">
                                      <p:cBhvr>
                                        <p:cTn id="80"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P spid="9" grpId="0" build="p"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grayscl/>
          </a:blip>
          <a:stretch>
            <a:fillRect/>
          </a:stretch>
        </p:blipFill>
        <p:spPr>
          <a:xfrm>
            <a:off x="6018835" y="0"/>
            <a:ext cx="6081725" cy="6975739"/>
          </a:xfrm>
          <a:prstGeom prst="rect">
            <a:avLst/>
          </a:prstGeom>
        </p:spPr>
      </p:pic>
      <p:sp>
        <p:nvSpPr>
          <p:cNvPr id="8" name="Frame 7"/>
          <p:cNvSpPr/>
          <p:nvPr/>
        </p:nvSpPr>
        <p:spPr>
          <a:xfrm>
            <a:off x="8262190" y="3487869"/>
            <a:ext cx="2005584" cy="3372928"/>
          </a:xfrm>
          <a:prstGeom prst="frame">
            <a:avLst>
              <a:gd name="adj1" fmla="val 6478"/>
            </a:avLst>
          </a:prstGeom>
          <a:solidFill>
            <a:srgbClr val="FFC000"/>
          </a:solidFill>
          <a:ln cap="sq" cmpd="thinThick">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4578" y="3487869"/>
            <a:ext cx="2031869" cy="197472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8691" y="0"/>
            <a:ext cx="2031869" cy="19747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899" y="-1"/>
            <a:ext cx="2031869" cy="1974723"/>
          </a:xfrm>
          <a:prstGeom prst="rect">
            <a:avLst/>
          </a:prstGeom>
        </p:spPr>
      </p:pic>
      <p:graphicFrame>
        <p:nvGraphicFramePr>
          <p:cNvPr id="12" name="Content Placeholder 7"/>
          <p:cNvGraphicFramePr>
            <a:graphicFrameLocks/>
          </p:cNvGraphicFramePr>
          <p:nvPr>
            <p:extLst/>
          </p:nvPr>
        </p:nvGraphicFramePr>
        <p:xfrm>
          <a:off x="0" y="0"/>
          <a:ext cx="6187440" cy="31899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Left Arrow Callout 12"/>
          <p:cNvSpPr/>
          <p:nvPr/>
        </p:nvSpPr>
        <p:spPr>
          <a:xfrm>
            <a:off x="5818632" y="822960"/>
            <a:ext cx="2258568" cy="722376"/>
          </a:xfrm>
          <a:prstGeom prst="leftArrowCallout">
            <a:avLst>
              <a:gd name="adj1" fmla="val 25000"/>
              <a:gd name="adj2" fmla="val 25000"/>
              <a:gd name="adj3" fmla="val 25000"/>
              <a:gd name="adj4" fmla="val 85036"/>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Today’s topic</a:t>
            </a:r>
            <a:endParaRPr lang="en-US" sz="2800" dirty="0">
              <a:latin typeface="Franklin Gothic Medium Cond" panose="020B0606030402020204" pitchFamily="34" charset="0"/>
            </a:endParaRPr>
          </a:p>
        </p:txBody>
      </p:sp>
      <p:graphicFrame>
        <p:nvGraphicFramePr>
          <p:cNvPr id="14" name="Content Placeholder 5"/>
          <p:cNvGraphicFramePr>
            <a:graphicFrameLocks/>
          </p:cNvGraphicFramePr>
          <p:nvPr>
            <p:extLst>
              <p:ext uri="{D42A27DB-BD31-4B8C-83A1-F6EECF244321}">
                <p14:modId xmlns:p14="http://schemas.microsoft.com/office/powerpoint/2010/main" val="2054503989"/>
              </p:ext>
            </p:extLst>
          </p:nvPr>
        </p:nvGraphicFramePr>
        <p:xfrm>
          <a:off x="146649" y="3338422"/>
          <a:ext cx="5788325" cy="334704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6650" y="3487868"/>
            <a:ext cx="2031869" cy="1974723"/>
          </a:xfrm>
          <a:prstGeom prst="rect">
            <a:avLst/>
          </a:prstGeom>
        </p:spPr>
      </p:pic>
    </p:spTree>
    <p:extLst>
      <p:ext uri="{BB962C8B-B14F-4D97-AF65-F5344CB8AC3E}">
        <p14:creationId xmlns:p14="http://schemas.microsoft.com/office/powerpoint/2010/main" val="2625622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graphicEl>
                                              <a:dgm id="{AD3F2361-9061-4969-856E-25B6A6C5055B}"/>
                                            </p:graphicEl>
                                          </p:spTgt>
                                        </p:tgtEl>
                                        <p:attrNameLst>
                                          <p:attrName>style.visibility</p:attrName>
                                        </p:attrNameLst>
                                      </p:cBhvr>
                                      <p:to>
                                        <p:strVal val="visible"/>
                                      </p:to>
                                    </p:set>
                                    <p:animEffect transition="in" filter="fade">
                                      <p:cBhvr>
                                        <p:cTn id="12" dur="500"/>
                                        <p:tgtEl>
                                          <p:spTgt spid="14">
                                            <p:graphicEl>
                                              <a:dgm id="{AD3F2361-9061-4969-856E-25B6A6C5055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graphicEl>
                                              <a:dgm id="{7DC58103-6D49-44B7-A411-7EF167CC21FA}"/>
                                            </p:graphicEl>
                                          </p:spTgt>
                                        </p:tgtEl>
                                        <p:attrNameLst>
                                          <p:attrName>style.visibility</p:attrName>
                                        </p:attrNameLst>
                                      </p:cBhvr>
                                      <p:to>
                                        <p:strVal val="visible"/>
                                      </p:to>
                                    </p:set>
                                    <p:animEffect transition="in" filter="fade">
                                      <p:cBhvr>
                                        <p:cTn id="15" dur="500"/>
                                        <p:tgtEl>
                                          <p:spTgt spid="14">
                                            <p:graphicEl>
                                              <a:dgm id="{7DC58103-6D49-44B7-A411-7EF167CC21F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graphicEl>
                                              <a:dgm id="{A0ACBEA9-884B-4823-8FD2-0AE0B8FD0CC0}"/>
                                            </p:graphicEl>
                                          </p:spTgt>
                                        </p:tgtEl>
                                        <p:attrNameLst>
                                          <p:attrName>style.visibility</p:attrName>
                                        </p:attrNameLst>
                                      </p:cBhvr>
                                      <p:to>
                                        <p:strVal val="visible"/>
                                      </p:to>
                                    </p:set>
                                    <p:animEffect transition="in" filter="fade">
                                      <p:cBhvr>
                                        <p:cTn id="20" dur="500"/>
                                        <p:tgtEl>
                                          <p:spTgt spid="14">
                                            <p:graphicEl>
                                              <a:dgm id="{A0ACBEA9-884B-4823-8FD2-0AE0B8FD0CC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graphicEl>
                                              <a:dgm id="{4A75B482-DD4D-4A66-936D-7D8F977588C0}"/>
                                            </p:graphicEl>
                                          </p:spTgt>
                                        </p:tgtEl>
                                        <p:attrNameLst>
                                          <p:attrName>style.visibility</p:attrName>
                                        </p:attrNameLst>
                                      </p:cBhvr>
                                      <p:to>
                                        <p:strVal val="visible"/>
                                      </p:to>
                                    </p:set>
                                    <p:animEffect transition="in" filter="fade">
                                      <p:cBhvr>
                                        <p:cTn id="23" dur="500"/>
                                        <p:tgtEl>
                                          <p:spTgt spid="14">
                                            <p:graphicEl>
                                              <a:dgm id="{4A75B482-DD4D-4A66-936D-7D8F977588C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graphicEl>
                                              <a:dgm id="{53A2E151-F0D9-4A7B-8261-A043A2E08519}"/>
                                            </p:graphicEl>
                                          </p:spTgt>
                                        </p:tgtEl>
                                        <p:attrNameLst>
                                          <p:attrName>style.visibility</p:attrName>
                                        </p:attrNameLst>
                                      </p:cBhvr>
                                      <p:to>
                                        <p:strVal val="visible"/>
                                      </p:to>
                                    </p:set>
                                    <p:animEffect transition="in" filter="fade">
                                      <p:cBhvr>
                                        <p:cTn id="28" dur="500"/>
                                        <p:tgtEl>
                                          <p:spTgt spid="14">
                                            <p:graphicEl>
                                              <a:dgm id="{53A2E151-F0D9-4A7B-8261-A043A2E0851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graphicEl>
                                              <a:dgm id="{45669E1B-6ADF-4D5E-BA5C-C0A413D0BE9A}"/>
                                            </p:graphicEl>
                                          </p:spTgt>
                                        </p:tgtEl>
                                        <p:attrNameLst>
                                          <p:attrName>style.visibility</p:attrName>
                                        </p:attrNameLst>
                                      </p:cBhvr>
                                      <p:to>
                                        <p:strVal val="visible"/>
                                      </p:to>
                                    </p:set>
                                    <p:animEffect transition="in" filter="fade">
                                      <p:cBhvr>
                                        <p:cTn id="31" dur="500"/>
                                        <p:tgtEl>
                                          <p:spTgt spid="14">
                                            <p:graphicEl>
                                              <a:dgm id="{45669E1B-6ADF-4D5E-BA5C-C0A413D0BE9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graphicEl>
                                              <a:dgm id="{7CB1FCEB-6E66-4B4B-BCB2-18A6E55539D1}"/>
                                            </p:graphicEl>
                                          </p:spTgt>
                                        </p:tgtEl>
                                        <p:attrNameLst>
                                          <p:attrName>style.visibility</p:attrName>
                                        </p:attrNameLst>
                                      </p:cBhvr>
                                      <p:to>
                                        <p:strVal val="visible"/>
                                      </p:to>
                                    </p:set>
                                    <p:animEffect transition="in" filter="fade">
                                      <p:cBhvr>
                                        <p:cTn id="36" dur="500"/>
                                        <p:tgtEl>
                                          <p:spTgt spid="14">
                                            <p:graphicEl>
                                              <a:dgm id="{7CB1FCEB-6E66-4B4B-BCB2-18A6E55539D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graphicEl>
                                              <a:dgm id="{0EB92757-0BFA-4F9C-A8AD-7651C976CD6F}"/>
                                            </p:graphicEl>
                                          </p:spTgt>
                                        </p:tgtEl>
                                        <p:attrNameLst>
                                          <p:attrName>style.visibility</p:attrName>
                                        </p:attrNameLst>
                                      </p:cBhvr>
                                      <p:to>
                                        <p:strVal val="visible"/>
                                      </p:to>
                                    </p:set>
                                    <p:animEffect transition="in" filter="fade">
                                      <p:cBhvr>
                                        <p:cTn id="39" dur="500"/>
                                        <p:tgtEl>
                                          <p:spTgt spid="14">
                                            <p:graphicEl>
                                              <a:dgm id="{0EB92757-0BFA-4F9C-A8AD-7651C976CD6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graphicEl>
                                              <a:dgm id="{4BDF96ED-E02E-48D2-AFF8-E4600149D484}"/>
                                            </p:graphicEl>
                                          </p:spTgt>
                                        </p:tgtEl>
                                        <p:attrNameLst>
                                          <p:attrName>style.visibility</p:attrName>
                                        </p:attrNameLst>
                                      </p:cBhvr>
                                      <p:to>
                                        <p:strVal val="visible"/>
                                      </p:to>
                                    </p:set>
                                    <p:animEffect transition="in" filter="fade">
                                      <p:cBhvr>
                                        <p:cTn id="44" dur="500"/>
                                        <p:tgtEl>
                                          <p:spTgt spid="14">
                                            <p:graphicEl>
                                              <a:dgm id="{4BDF96ED-E02E-48D2-AFF8-E4600149D48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graphicEl>
                                              <a:dgm id="{E9052A1B-E22D-4DD1-AB48-E179CBB21094}"/>
                                            </p:graphicEl>
                                          </p:spTgt>
                                        </p:tgtEl>
                                        <p:attrNameLst>
                                          <p:attrName>style.visibility</p:attrName>
                                        </p:attrNameLst>
                                      </p:cBhvr>
                                      <p:to>
                                        <p:strVal val="visible"/>
                                      </p:to>
                                    </p:set>
                                    <p:animEffect transition="in" filter="fade">
                                      <p:cBhvr>
                                        <p:cTn id="47" dur="500"/>
                                        <p:tgtEl>
                                          <p:spTgt spid="14">
                                            <p:graphicEl>
                                              <a:dgm id="{E9052A1B-E22D-4DD1-AB48-E179CBB2109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xit" presetSubtype="1" fill="hold" grpId="0" nodeType="clickEffect">
                                  <p:stCondLst>
                                    <p:cond delay="0"/>
                                  </p:stCondLst>
                                  <p:childTnLst>
                                    <p:animEffect transition="out" filter="wheel(1)">
                                      <p:cBhvr>
                                        <p:cTn id="51" dur="2000"/>
                                        <p:tgtEl>
                                          <p:spTgt spid="8"/>
                                        </p:tgtEl>
                                      </p:cBhvr>
                                    </p:animEffect>
                                    <p:set>
                                      <p:cBhvr>
                                        <p:cTn id="52" dur="1" fill="hold">
                                          <p:stCondLst>
                                            <p:cond delay="19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80">
                                          <p:stCondLst>
                                            <p:cond delay="0"/>
                                          </p:stCondLst>
                                        </p:cTn>
                                        <p:tgtEl>
                                          <p:spTgt spid="15"/>
                                        </p:tgtEl>
                                      </p:cBhvr>
                                    </p:animEffect>
                                    <p:anim calcmode="lin" valueType="num">
                                      <p:cBhvr>
                                        <p:cTn id="5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3" dur="26">
                                          <p:stCondLst>
                                            <p:cond delay="650"/>
                                          </p:stCondLst>
                                        </p:cTn>
                                        <p:tgtEl>
                                          <p:spTgt spid="15"/>
                                        </p:tgtEl>
                                      </p:cBhvr>
                                      <p:to x="100000" y="60000"/>
                                    </p:animScale>
                                    <p:animScale>
                                      <p:cBhvr>
                                        <p:cTn id="64" dur="166" decel="50000">
                                          <p:stCondLst>
                                            <p:cond delay="676"/>
                                          </p:stCondLst>
                                        </p:cTn>
                                        <p:tgtEl>
                                          <p:spTgt spid="15"/>
                                        </p:tgtEl>
                                      </p:cBhvr>
                                      <p:to x="100000" y="100000"/>
                                    </p:animScale>
                                    <p:animScale>
                                      <p:cBhvr>
                                        <p:cTn id="65" dur="26">
                                          <p:stCondLst>
                                            <p:cond delay="1312"/>
                                          </p:stCondLst>
                                        </p:cTn>
                                        <p:tgtEl>
                                          <p:spTgt spid="15"/>
                                        </p:tgtEl>
                                      </p:cBhvr>
                                      <p:to x="100000" y="80000"/>
                                    </p:animScale>
                                    <p:animScale>
                                      <p:cBhvr>
                                        <p:cTn id="66" dur="166" decel="50000">
                                          <p:stCondLst>
                                            <p:cond delay="1338"/>
                                          </p:stCondLst>
                                        </p:cTn>
                                        <p:tgtEl>
                                          <p:spTgt spid="15"/>
                                        </p:tgtEl>
                                      </p:cBhvr>
                                      <p:to x="100000" y="100000"/>
                                    </p:animScale>
                                    <p:animScale>
                                      <p:cBhvr>
                                        <p:cTn id="67" dur="26">
                                          <p:stCondLst>
                                            <p:cond delay="1642"/>
                                          </p:stCondLst>
                                        </p:cTn>
                                        <p:tgtEl>
                                          <p:spTgt spid="15"/>
                                        </p:tgtEl>
                                      </p:cBhvr>
                                      <p:to x="100000" y="90000"/>
                                    </p:animScale>
                                    <p:animScale>
                                      <p:cBhvr>
                                        <p:cTn id="68" dur="166" decel="50000">
                                          <p:stCondLst>
                                            <p:cond delay="1668"/>
                                          </p:stCondLst>
                                        </p:cTn>
                                        <p:tgtEl>
                                          <p:spTgt spid="15"/>
                                        </p:tgtEl>
                                      </p:cBhvr>
                                      <p:to x="100000" y="100000"/>
                                    </p:animScale>
                                    <p:animScale>
                                      <p:cBhvr>
                                        <p:cTn id="69" dur="26">
                                          <p:stCondLst>
                                            <p:cond delay="1808"/>
                                          </p:stCondLst>
                                        </p:cTn>
                                        <p:tgtEl>
                                          <p:spTgt spid="15"/>
                                        </p:tgtEl>
                                      </p:cBhvr>
                                      <p:to x="100000" y="95000"/>
                                    </p:animScale>
                                    <p:animScale>
                                      <p:cBhvr>
                                        <p:cTn id="70"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2" grpId="0">
        <p:bldAsOne/>
      </p:bldGraphic>
      <p:bldGraphic spid="1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742950" indent="-742950">
              <a:buFont typeface="+mj-lt"/>
              <a:buAutoNum type="arabicPeriod"/>
            </a:pPr>
            <a:r>
              <a:rPr lang="en-US" dirty="0"/>
              <a:t>It is an initiative of </a:t>
            </a:r>
            <a:r>
              <a:rPr lang="en-US" dirty="0">
                <a:solidFill>
                  <a:schemeClr val="accent1">
                    <a:lumMod val="60000"/>
                    <a:lumOff val="40000"/>
                  </a:schemeClr>
                </a:solidFill>
              </a:rPr>
              <a:t>UNEP and UNESCO.</a:t>
            </a:r>
          </a:p>
          <a:p>
            <a:pPr marL="742950" indent="-742950">
              <a:buFont typeface="+mj-lt"/>
              <a:buAutoNum type="arabicPeriod"/>
            </a:pPr>
            <a:r>
              <a:rPr lang="en-US" dirty="0"/>
              <a:t>It is a movement </a:t>
            </a:r>
            <a:r>
              <a:rPr lang="en-US" dirty="0" smtClean="0"/>
              <a:t>Where </a:t>
            </a:r>
            <a:r>
              <a:rPr lang="en-US" dirty="0"/>
              <a:t>participants switch off the lights for one hour on a certain day every year.</a:t>
            </a:r>
          </a:p>
          <a:p>
            <a:pPr marL="742950" indent="-742950">
              <a:buFont typeface="+mj-lt"/>
              <a:buAutoNum type="arabicPeriod"/>
            </a:pPr>
            <a:r>
              <a:rPr lang="en-US" dirty="0"/>
              <a:t>It is a movement to raise the awareness about the climate change and the need to save the planet.</a:t>
            </a:r>
          </a:p>
          <a:p>
            <a:pPr marL="0" indent="0">
              <a:buNone/>
            </a:pPr>
            <a:r>
              <a:rPr lang="en-US" dirty="0" smtClean="0">
                <a:solidFill>
                  <a:schemeClr val="accent1">
                    <a:lumMod val="60000"/>
                    <a:lumOff val="40000"/>
                  </a:schemeClr>
                </a:solidFill>
              </a:rPr>
              <a:t>Ans. Only 2 and 3</a:t>
            </a:r>
            <a:endParaRPr lang="en-US" dirty="0">
              <a:solidFill>
                <a:schemeClr val="accent1">
                  <a:lumMod val="60000"/>
                  <a:lumOff val="40000"/>
                </a:schemeClr>
              </a:solidFill>
            </a:endParaRPr>
          </a:p>
        </p:txBody>
      </p:sp>
      <p:sp>
        <p:nvSpPr>
          <p:cNvPr id="4" name="Title 3"/>
          <p:cNvSpPr>
            <a:spLocks noGrp="1"/>
          </p:cNvSpPr>
          <p:nvPr>
            <p:ph type="title"/>
          </p:nvPr>
        </p:nvSpPr>
        <p:spPr/>
        <p:txBody>
          <a:bodyPr>
            <a:normAutofit fontScale="90000"/>
          </a:bodyPr>
          <a:lstStyle/>
          <a:p>
            <a:r>
              <a:rPr lang="en-US" dirty="0" smtClean="0"/>
              <a:t>2014: Correct Statements on Earth Hour</a:t>
            </a:r>
            <a:endParaRPr lang="en-US" dirty="0"/>
          </a:p>
        </p:txBody>
      </p:sp>
    </p:spTree>
    <p:extLst>
      <p:ext uri="{BB962C8B-B14F-4D97-AF65-F5344CB8AC3E}">
        <p14:creationId xmlns:p14="http://schemas.microsoft.com/office/powerpoint/2010/main" val="11270421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862047826"/>
              </p:ext>
            </p:extLst>
          </p:nvPr>
        </p:nvGraphicFramePr>
        <p:xfrm>
          <a:off x="228600" y="914400"/>
          <a:ext cx="11125200" cy="5815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IPCC AR5: GHG to hurt food security + Economy</a:t>
            </a:r>
            <a:endParaRPr lang="en-US" dirty="0"/>
          </a:p>
        </p:txBody>
      </p:sp>
      <p:sp>
        <p:nvSpPr>
          <p:cNvPr id="2" name="Curved Up Arrow 1"/>
          <p:cNvSpPr/>
          <p:nvPr/>
        </p:nvSpPr>
        <p:spPr>
          <a:xfrm>
            <a:off x="1197864" y="5358384"/>
            <a:ext cx="4032504" cy="86868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urved Up Arrow 4"/>
          <p:cNvSpPr/>
          <p:nvPr/>
        </p:nvSpPr>
        <p:spPr>
          <a:xfrm>
            <a:off x="1261872" y="5577840"/>
            <a:ext cx="8165592" cy="86868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647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8377B083-488B-421F-B106-CE78D6C0D119}"/>
                                            </p:graphicEl>
                                          </p:spTgt>
                                        </p:tgtEl>
                                        <p:attrNameLst>
                                          <p:attrName>style.visibility</p:attrName>
                                        </p:attrNameLst>
                                      </p:cBhvr>
                                      <p:to>
                                        <p:strVal val="visible"/>
                                      </p:to>
                                    </p:set>
                                    <p:animEffect transition="in" filter="fade">
                                      <p:cBhvr>
                                        <p:cTn id="7" dur="500"/>
                                        <p:tgtEl>
                                          <p:spTgt spid="8">
                                            <p:graphicEl>
                                              <a:dgm id="{8377B083-488B-421F-B106-CE78D6C0D11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B973FF0F-422B-4725-B978-6E78A8C7875B}"/>
                                            </p:graphicEl>
                                          </p:spTgt>
                                        </p:tgtEl>
                                        <p:attrNameLst>
                                          <p:attrName>style.visibility</p:attrName>
                                        </p:attrNameLst>
                                      </p:cBhvr>
                                      <p:to>
                                        <p:strVal val="visible"/>
                                      </p:to>
                                    </p:set>
                                    <p:animEffect transition="in" filter="fade">
                                      <p:cBhvr>
                                        <p:cTn id="10" dur="500"/>
                                        <p:tgtEl>
                                          <p:spTgt spid="8">
                                            <p:graphicEl>
                                              <a:dgm id="{B973FF0F-422B-4725-B978-6E78A8C7875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1A81D72F-E5B1-4C90-BBFA-0D80F7345FD2}"/>
                                            </p:graphicEl>
                                          </p:spTgt>
                                        </p:tgtEl>
                                        <p:attrNameLst>
                                          <p:attrName>style.visibility</p:attrName>
                                        </p:attrNameLst>
                                      </p:cBhvr>
                                      <p:to>
                                        <p:strVal val="visible"/>
                                      </p:to>
                                    </p:set>
                                    <p:animEffect transition="in" filter="fade">
                                      <p:cBhvr>
                                        <p:cTn id="15" dur="500"/>
                                        <p:tgtEl>
                                          <p:spTgt spid="8">
                                            <p:graphicEl>
                                              <a:dgm id="{1A81D72F-E5B1-4C90-BBFA-0D80F7345FD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3A0FA947-F109-4113-8C9A-B3DCA9AF572B}"/>
                                            </p:graphicEl>
                                          </p:spTgt>
                                        </p:tgtEl>
                                        <p:attrNameLst>
                                          <p:attrName>style.visibility</p:attrName>
                                        </p:attrNameLst>
                                      </p:cBhvr>
                                      <p:to>
                                        <p:strVal val="visible"/>
                                      </p:to>
                                    </p:set>
                                    <p:animEffect transition="in" filter="fade">
                                      <p:cBhvr>
                                        <p:cTn id="20" dur="500"/>
                                        <p:tgtEl>
                                          <p:spTgt spid="8">
                                            <p:graphicEl>
                                              <a:dgm id="{3A0FA947-F109-4113-8C9A-B3DCA9AF572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BC14A868-3962-4842-86FB-AEA43AC4B27A}"/>
                                            </p:graphicEl>
                                          </p:spTgt>
                                        </p:tgtEl>
                                        <p:attrNameLst>
                                          <p:attrName>style.visibility</p:attrName>
                                        </p:attrNameLst>
                                      </p:cBhvr>
                                      <p:to>
                                        <p:strVal val="visible"/>
                                      </p:to>
                                    </p:set>
                                    <p:animEffect transition="in" filter="fade">
                                      <p:cBhvr>
                                        <p:cTn id="23" dur="500"/>
                                        <p:tgtEl>
                                          <p:spTgt spid="8">
                                            <p:graphicEl>
                                              <a:dgm id="{BC14A868-3962-4842-86FB-AEA43AC4B27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B6023F3E-1450-43C6-8534-2402F47C948D}"/>
                                            </p:graphicEl>
                                          </p:spTgt>
                                        </p:tgtEl>
                                        <p:attrNameLst>
                                          <p:attrName>style.visibility</p:attrName>
                                        </p:attrNameLst>
                                      </p:cBhvr>
                                      <p:to>
                                        <p:strVal val="visible"/>
                                      </p:to>
                                    </p:set>
                                    <p:animEffect transition="in" filter="fade">
                                      <p:cBhvr>
                                        <p:cTn id="28" dur="500"/>
                                        <p:tgtEl>
                                          <p:spTgt spid="8">
                                            <p:graphicEl>
                                              <a:dgm id="{B6023F3E-1450-43C6-8534-2402F47C948D}"/>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graphicEl>
                                              <a:dgm id="{A6CB86A0-3083-4AE4-94E0-C0A4C5DCF0D9}"/>
                                            </p:graphicEl>
                                          </p:spTgt>
                                        </p:tgtEl>
                                        <p:attrNameLst>
                                          <p:attrName>style.visibility</p:attrName>
                                        </p:attrNameLst>
                                      </p:cBhvr>
                                      <p:to>
                                        <p:strVal val="visible"/>
                                      </p:to>
                                    </p:set>
                                    <p:animEffect transition="in" filter="fade">
                                      <p:cBhvr>
                                        <p:cTn id="33" dur="500"/>
                                        <p:tgtEl>
                                          <p:spTgt spid="8">
                                            <p:graphicEl>
                                              <a:dgm id="{A6CB86A0-3083-4AE4-94E0-C0A4C5DCF0D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graphicEl>
                                              <a:dgm id="{0911552F-6AB4-415C-AD43-4BEF12AC0692}"/>
                                            </p:graphicEl>
                                          </p:spTgt>
                                        </p:tgtEl>
                                        <p:attrNameLst>
                                          <p:attrName>style.visibility</p:attrName>
                                        </p:attrNameLst>
                                      </p:cBhvr>
                                      <p:to>
                                        <p:strVal val="visible"/>
                                      </p:to>
                                    </p:set>
                                    <p:animEffect transition="in" filter="fade">
                                      <p:cBhvr>
                                        <p:cTn id="36" dur="500"/>
                                        <p:tgtEl>
                                          <p:spTgt spid="8">
                                            <p:graphicEl>
                                              <a:dgm id="{0911552F-6AB4-415C-AD43-4BEF12AC0692}"/>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graphicEl>
                                              <a:dgm id="{B401E000-6CC5-4475-8591-F0D8FA3E7987}"/>
                                            </p:graphicEl>
                                          </p:spTgt>
                                        </p:tgtEl>
                                        <p:attrNameLst>
                                          <p:attrName>style.visibility</p:attrName>
                                        </p:attrNameLst>
                                      </p:cBhvr>
                                      <p:to>
                                        <p:strVal val="visible"/>
                                      </p:to>
                                    </p:set>
                                    <p:animEffect transition="in" filter="fade">
                                      <p:cBhvr>
                                        <p:cTn id="41" dur="500"/>
                                        <p:tgtEl>
                                          <p:spTgt spid="8">
                                            <p:graphicEl>
                                              <a:dgm id="{B401E000-6CC5-4475-8591-F0D8FA3E798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IPCC: AR5- Source of GHG (2010)</a:t>
            </a:r>
            <a:endParaRPr lang="en-US" dirty="0"/>
          </a:p>
        </p:txBody>
      </p:sp>
      <p:graphicFrame>
        <p:nvGraphicFramePr>
          <p:cNvPr id="10" name="Content Placeholder 9"/>
          <p:cNvGraphicFramePr>
            <a:graphicFrameLocks noGrp="1"/>
          </p:cNvGraphicFramePr>
          <p:nvPr>
            <p:ph idx="1"/>
            <p:extLst/>
          </p:nvPr>
        </p:nvGraphicFramePr>
        <p:xfrm>
          <a:off x="838200" y="914400"/>
          <a:ext cx="10515600" cy="5779008"/>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rot="5400000">
            <a:off x="9782556" y="4448556"/>
            <a:ext cx="1115568" cy="3703320"/>
          </a:xfrm>
          <a:prstGeom prst="rect">
            <a:avLst/>
          </a:prstGeom>
          <a:solidFill>
            <a:srgbClr val="7030A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latin typeface="Franklin Gothic Medium Cond" panose="020B0606030402020204" pitchFamily="34" charset="0"/>
              </a:rPr>
              <a:t>Ascending, Descending order important for MCQs</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93918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fade">
                                      <p:cBhvr>
                                        <p:cTn id="7" dur="500"/>
                                        <p:tgtEl>
                                          <p:spTgt spid="10">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chart seriesIdx="-4" categoryIdx="0" bldStep="category"/>
                                            </p:graphicEl>
                                          </p:spTgt>
                                        </p:tgtEl>
                                        <p:attrNameLst>
                                          <p:attrName>style.visibility</p:attrName>
                                        </p:attrNameLst>
                                      </p:cBhvr>
                                      <p:to>
                                        <p:strVal val="visible"/>
                                      </p:to>
                                    </p:set>
                                    <p:animEffect transition="in" filter="fade">
                                      <p:cBhvr>
                                        <p:cTn id="12" dur="500"/>
                                        <p:tgtEl>
                                          <p:spTgt spid="10">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chart seriesIdx="-4" categoryIdx="1" bldStep="category"/>
                                            </p:graphicEl>
                                          </p:spTgt>
                                        </p:tgtEl>
                                        <p:attrNameLst>
                                          <p:attrName>style.visibility</p:attrName>
                                        </p:attrNameLst>
                                      </p:cBhvr>
                                      <p:to>
                                        <p:strVal val="visible"/>
                                      </p:to>
                                    </p:set>
                                    <p:animEffect transition="in" filter="fade">
                                      <p:cBhvr>
                                        <p:cTn id="17" dur="500"/>
                                        <p:tgtEl>
                                          <p:spTgt spid="10">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graphicEl>
                                              <a:chart seriesIdx="-4" categoryIdx="2" bldStep="category"/>
                                            </p:graphicEl>
                                          </p:spTgt>
                                        </p:tgtEl>
                                        <p:attrNameLst>
                                          <p:attrName>style.visibility</p:attrName>
                                        </p:attrNameLst>
                                      </p:cBhvr>
                                      <p:to>
                                        <p:strVal val="visible"/>
                                      </p:to>
                                    </p:set>
                                    <p:animEffect transition="in" filter="fade">
                                      <p:cBhvr>
                                        <p:cTn id="22" dur="500"/>
                                        <p:tgtEl>
                                          <p:spTgt spid="10">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graphicEl>
                                              <a:chart seriesIdx="-4" categoryIdx="3" bldStep="category"/>
                                            </p:graphicEl>
                                          </p:spTgt>
                                        </p:tgtEl>
                                        <p:attrNameLst>
                                          <p:attrName>style.visibility</p:attrName>
                                        </p:attrNameLst>
                                      </p:cBhvr>
                                      <p:to>
                                        <p:strVal val="visible"/>
                                      </p:to>
                                    </p:set>
                                    <p:animEffect transition="in" filter="fade">
                                      <p:cBhvr>
                                        <p:cTn id="27" dur="500"/>
                                        <p:tgtEl>
                                          <p:spTgt spid="10">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graphicEl>
                                              <a:chart seriesIdx="-4" categoryIdx="4" bldStep="category"/>
                                            </p:graphicEl>
                                          </p:spTgt>
                                        </p:tgtEl>
                                        <p:attrNameLst>
                                          <p:attrName>style.visibility</p:attrName>
                                        </p:attrNameLst>
                                      </p:cBhvr>
                                      <p:to>
                                        <p:strVal val="visible"/>
                                      </p:to>
                                    </p:set>
                                    <p:animEffect transition="in" filter="fade">
                                      <p:cBhvr>
                                        <p:cTn id="32" dur="500"/>
                                        <p:tgtEl>
                                          <p:spTgt spid="10">
                                            <p:graphicEl>
                                              <a:chart seriesIdx="-4" categoryIdx="4"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graphicEl>
                                              <a:chart seriesIdx="-4" categoryIdx="5" bldStep="category"/>
                                            </p:graphicEl>
                                          </p:spTgt>
                                        </p:tgtEl>
                                        <p:attrNameLst>
                                          <p:attrName>style.visibility</p:attrName>
                                        </p:attrNameLst>
                                      </p:cBhvr>
                                      <p:to>
                                        <p:strVal val="visible"/>
                                      </p:to>
                                    </p:set>
                                    <p:animEffect transition="in" filter="fade">
                                      <p:cBhvr>
                                        <p:cTn id="37" dur="500"/>
                                        <p:tgtEl>
                                          <p:spTgt spid="10">
                                            <p:graphicEl>
                                              <a:chart seriesIdx="-4" categoryIdx="5"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Chart bld="category"/>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IPCC AR5: C0</a:t>
            </a:r>
            <a:r>
              <a:rPr lang="en-US" baseline="-25000" dirty="0" smtClean="0"/>
              <a:t>2</a:t>
            </a:r>
            <a:r>
              <a:rPr lang="en-US" dirty="0" smtClean="0"/>
              <a:t> Emission share (out of 100%)</a:t>
            </a:r>
            <a:endParaRPr lang="en-US" dirty="0"/>
          </a:p>
        </p:txBody>
      </p:sp>
      <p:graphicFrame>
        <p:nvGraphicFramePr>
          <p:cNvPr id="8" name="Content Placeholder 7"/>
          <p:cNvGraphicFramePr>
            <a:graphicFrameLocks noGrp="1"/>
          </p:cNvGraphicFramePr>
          <p:nvPr>
            <p:ph idx="1"/>
            <p:extLst/>
          </p:nvPr>
        </p:nvGraphicFramePr>
        <p:xfrm>
          <a:off x="838200" y="914400"/>
          <a:ext cx="10515600" cy="57150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rot="5400000">
            <a:off x="7418115" y="2105450"/>
            <a:ext cx="2139348" cy="7365752"/>
          </a:xfrm>
          <a:prstGeom prst="rect">
            <a:avLst/>
          </a:prstGeom>
          <a:solidFill>
            <a:srgbClr val="7030A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514350" indent="-514350">
              <a:buFont typeface="+mj-lt"/>
              <a:buAutoNum type="arabicPeriod"/>
            </a:pPr>
            <a:r>
              <a:rPr lang="en-US" sz="2800" dirty="0" smtClean="0">
                <a:latin typeface="Franklin Gothic Medium Cond" panose="020B0606030402020204" pitchFamily="34" charset="0"/>
              </a:rPr>
              <a:t>Only fossil fuel + cement: (1) China, (2) US (3) EU</a:t>
            </a:r>
          </a:p>
          <a:p>
            <a:pPr marL="514350" indent="-514350">
              <a:buFont typeface="+mj-lt"/>
              <a:buAutoNum type="arabicPeriod"/>
            </a:pPr>
            <a:r>
              <a:rPr lang="en-US" sz="2800" dirty="0" smtClean="0">
                <a:latin typeface="Franklin Gothic Medium Cond" panose="020B0606030402020204" pitchFamily="34" charset="0"/>
              </a:rPr>
              <a:t>Per capital emission in above areas: India, Brazil, </a:t>
            </a:r>
            <a:r>
              <a:rPr lang="en-US" sz="2800" dirty="0" err="1" smtClean="0">
                <a:latin typeface="Franklin Gothic Medium Cond" panose="020B0606030402020204" pitchFamily="34" charset="0"/>
              </a:rPr>
              <a:t>S.Africa</a:t>
            </a:r>
            <a:r>
              <a:rPr lang="en-US" sz="2800" dirty="0" smtClean="0">
                <a:latin typeface="Franklin Gothic Medium Cond" panose="020B0606030402020204" pitchFamily="34" charset="0"/>
              </a:rPr>
              <a:t>= bottom 100</a:t>
            </a:r>
          </a:p>
          <a:p>
            <a:pPr marL="514350" indent="-514350">
              <a:buFont typeface="+mj-lt"/>
              <a:buAutoNum type="arabicPeriod"/>
            </a:pPr>
            <a:r>
              <a:rPr lang="en-US" sz="2800" dirty="0" smtClean="0">
                <a:latin typeface="Franklin Gothic Medium Cond" panose="020B0606030402020204" pitchFamily="34" charset="0"/>
              </a:rPr>
              <a:t>Ascending, Descending order important for MCQs</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84221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fade">
                                      <p:cBhvr>
                                        <p:cTn id="7" dur="500"/>
                                        <p:tgtEl>
                                          <p:spTgt spid="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chart seriesIdx="0" categoryIdx="0" bldStep="ptInCategory"/>
                                            </p:graphicEl>
                                          </p:spTgt>
                                        </p:tgtEl>
                                        <p:attrNameLst>
                                          <p:attrName>style.visibility</p:attrName>
                                        </p:attrNameLst>
                                      </p:cBhvr>
                                      <p:to>
                                        <p:strVal val="visible"/>
                                      </p:to>
                                    </p:set>
                                    <p:animEffect transition="in" filter="fade">
                                      <p:cBhvr>
                                        <p:cTn id="12" dur="500"/>
                                        <p:tgtEl>
                                          <p:spTgt spid="8">
                                            <p:graphicEl>
                                              <a:chart seriesIdx="0" categoryIdx="0" bldStep="ptIn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chart seriesIdx="0" categoryIdx="1" bldStep="ptInCategory"/>
                                            </p:graphicEl>
                                          </p:spTgt>
                                        </p:tgtEl>
                                        <p:attrNameLst>
                                          <p:attrName>style.visibility</p:attrName>
                                        </p:attrNameLst>
                                      </p:cBhvr>
                                      <p:to>
                                        <p:strVal val="visible"/>
                                      </p:to>
                                    </p:set>
                                    <p:animEffect transition="in" filter="fade">
                                      <p:cBhvr>
                                        <p:cTn id="17" dur="500"/>
                                        <p:tgtEl>
                                          <p:spTgt spid="8">
                                            <p:graphicEl>
                                              <a:chart seriesIdx="0" categoryIdx="1" bldStep="ptIn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chart seriesIdx="0" categoryIdx="2" bldStep="ptInCategory"/>
                                            </p:graphicEl>
                                          </p:spTgt>
                                        </p:tgtEl>
                                        <p:attrNameLst>
                                          <p:attrName>style.visibility</p:attrName>
                                        </p:attrNameLst>
                                      </p:cBhvr>
                                      <p:to>
                                        <p:strVal val="visible"/>
                                      </p:to>
                                    </p:set>
                                    <p:animEffect transition="in" filter="fade">
                                      <p:cBhvr>
                                        <p:cTn id="22" dur="500"/>
                                        <p:tgtEl>
                                          <p:spTgt spid="8">
                                            <p:graphicEl>
                                              <a:chart seriesIdx="0" categoryIdx="2" bldStep="ptIn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chart seriesIdx="0" categoryIdx="3" bldStep="ptInCategory"/>
                                            </p:graphicEl>
                                          </p:spTgt>
                                        </p:tgtEl>
                                        <p:attrNameLst>
                                          <p:attrName>style.visibility</p:attrName>
                                        </p:attrNameLst>
                                      </p:cBhvr>
                                      <p:to>
                                        <p:strVal val="visible"/>
                                      </p:to>
                                    </p:set>
                                    <p:animEffect transition="in" filter="fade">
                                      <p:cBhvr>
                                        <p:cTn id="27" dur="500"/>
                                        <p:tgtEl>
                                          <p:spTgt spid="8">
                                            <p:graphicEl>
                                              <a:chart seriesIdx="0" categoryIdx="3" bldStep="ptIn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chart seriesIdx="0" categoryIdx="4" bldStep="ptInCategory"/>
                                            </p:graphicEl>
                                          </p:spTgt>
                                        </p:tgtEl>
                                        <p:attrNameLst>
                                          <p:attrName>style.visibility</p:attrName>
                                        </p:attrNameLst>
                                      </p:cBhvr>
                                      <p:to>
                                        <p:strVal val="visible"/>
                                      </p:to>
                                    </p:set>
                                    <p:animEffect transition="in" filter="fade">
                                      <p:cBhvr>
                                        <p:cTn id="32" dur="500"/>
                                        <p:tgtEl>
                                          <p:spTgt spid="8">
                                            <p:graphicEl>
                                              <a:chart seriesIdx="0" categoryIdx="4" bldStep="ptIn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graphicEl>
                                              <a:chart seriesIdx="0" categoryIdx="5" bldStep="ptInCategory"/>
                                            </p:graphicEl>
                                          </p:spTgt>
                                        </p:tgtEl>
                                        <p:attrNameLst>
                                          <p:attrName>style.visibility</p:attrName>
                                        </p:attrNameLst>
                                      </p:cBhvr>
                                      <p:to>
                                        <p:strVal val="visible"/>
                                      </p:to>
                                    </p:set>
                                    <p:animEffect transition="in" filter="fade">
                                      <p:cBhvr>
                                        <p:cTn id="37" dur="500"/>
                                        <p:tgtEl>
                                          <p:spTgt spid="8">
                                            <p:graphicEl>
                                              <a:chart seriesIdx="0" categoryIdx="5" bldStep="ptIn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chart seriesIdx="0" categoryIdx="6" bldStep="ptInCategory"/>
                                            </p:graphicEl>
                                          </p:spTgt>
                                        </p:tgtEl>
                                        <p:attrNameLst>
                                          <p:attrName>style.visibility</p:attrName>
                                        </p:attrNameLst>
                                      </p:cBhvr>
                                      <p:to>
                                        <p:strVal val="visible"/>
                                      </p:to>
                                    </p:set>
                                    <p:animEffect transition="in" filter="fade">
                                      <p:cBhvr>
                                        <p:cTn id="42" dur="500"/>
                                        <p:tgtEl>
                                          <p:spTgt spid="8">
                                            <p:graphicEl>
                                              <a:chart seriesIdx="0" categoryIdx="6" bldStep="ptIn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chart seriesIdx="0" categoryIdx="7" bldStep="ptInCategory"/>
                                            </p:graphicEl>
                                          </p:spTgt>
                                        </p:tgtEl>
                                        <p:attrNameLst>
                                          <p:attrName>style.visibility</p:attrName>
                                        </p:attrNameLst>
                                      </p:cBhvr>
                                      <p:to>
                                        <p:strVal val="visible"/>
                                      </p:to>
                                    </p:set>
                                    <p:animEffect transition="in" filter="fade">
                                      <p:cBhvr>
                                        <p:cTn id="47" dur="500"/>
                                        <p:tgtEl>
                                          <p:spTgt spid="8">
                                            <p:graphicEl>
                                              <a:chart seriesIdx="0" categoryIdx="7" bldStep="ptInCategory"/>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chart seriesIdx="0" categoryIdx="8" bldStep="ptInCategory"/>
                                            </p:graphicEl>
                                          </p:spTgt>
                                        </p:tgtEl>
                                        <p:attrNameLst>
                                          <p:attrName>style.visibility</p:attrName>
                                        </p:attrNameLst>
                                      </p:cBhvr>
                                      <p:to>
                                        <p:strVal val="visible"/>
                                      </p:to>
                                    </p:set>
                                    <p:animEffect transition="in" filter="fade">
                                      <p:cBhvr>
                                        <p:cTn id="52" dur="500"/>
                                        <p:tgtEl>
                                          <p:spTgt spid="8">
                                            <p:graphicEl>
                                              <a:chart seriesIdx="0" categoryIdx="8" bldStep="ptIn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graphicEl>
                                              <a:chart seriesIdx="0" categoryIdx="9" bldStep="ptInCategory"/>
                                            </p:graphicEl>
                                          </p:spTgt>
                                        </p:tgtEl>
                                        <p:attrNameLst>
                                          <p:attrName>style.visibility</p:attrName>
                                        </p:attrNameLst>
                                      </p:cBhvr>
                                      <p:to>
                                        <p:strVal val="visible"/>
                                      </p:to>
                                    </p:set>
                                    <p:animEffect transition="in" filter="fade">
                                      <p:cBhvr>
                                        <p:cTn id="57" dur="500"/>
                                        <p:tgtEl>
                                          <p:spTgt spid="8">
                                            <p:graphicEl>
                                              <a:chart seriesIdx="0" categoryIdx="9"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El"/>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IPCC AR5: C0</a:t>
            </a:r>
            <a:r>
              <a:rPr lang="en-US" baseline="-25000" dirty="0" smtClean="0"/>
              <a:t>2</a:t>
            </a:r>
            <a:r>
              <a:rPr lang="en-US" dirty="0" smtClean="0"/>
              <a:t> Emission share -BRICS </a:t>
            </a:r>
            <a:endParaRPr lang="en-US" dirty="0"/>
          </a:p>
        </p:txBody>
      </p:sp>
      <p:graphicFrame>
        <p:nvGraphicFramePr>
          <p:cNvPr id="5" name="Content Placeholder 4"/>
          <p:cNvGraphicFramePr>
            <a:graphicFrameLocks noGrp="1"/>
          </p:cNvGraphicFramePr>
          <p:nvPr>
            <p:ph idx="1"/>
            <p:extLst/>
          </p:nvPr>
        </p:nvGraphicFramePr>
        <p:xfrm>
          <a:off x="838200" y="914400"/>
          <a:ext cx="10515600" cy="5262563"/>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p:cNvPicPr>
            <a:picLocks noChangeAspect="1"/>
          </p:cNvPicPr>
          <p:nvPr/>
        </p:nvPicPr>
        <p:blipFill>
          <a:blip r:embed="rId3"/>
          <a:stretch>
            <a:fillRect/>
          </a:stretch>
        </p:blipFill>
        <p:spPr>
          <a:xfrm>
            <a:off x="66631" y="882157"/>
            <a:ext cx="4002450" cy="2251378"/>
          </a:xfrm>
          <a:prstGeom prst="rect">
            <a:avLst/>
          </a:prstGeom>
        </p:spPr>
      </p:pic>
      <p:sp>
        <p:nvSpPr>
          <p:cNvPr id="7" name="Rectangle 6"/>
          <p:cNvSpPr/>
          <p:nvPr/>
        </p:nvSpPr>
        <p:spPr>
          <a:xfrm rot="5400000">
            <a:off x="9450324" y="4137660"/>
            <a:ext cx="1737360" cy="3703320"/>
          </a:xfrm>
          <a:prstGeom prst="rect">
            <a:avLst/>
          </a:prstGeom>
          <a:solidFill>
            <a:srgbClr val="7030A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smtClean="0">
                <a:latin typeface="Franklin Gothic Medium Cond" panose="020B0606030402020204" pitchFamily="34" charset="0"/>
              </a:rPr>
              <a:t>Ascending, Descending order important for MCQs</a:t>
            </a:r>
            <a:endParaRPr lang="en-US" sz="3600" dirty="0">
              <a:latin typeface="Franklin Gothic Medium Cond" panose="020B0606030402020204" pitchFamily="34" charset="0"/>
            </a:endParaRPr>
          </a:p>
        </p:txBody>
      </p:sp>
    </p:spTree>
    <p:extLst>
      <p:ext uri="{BB962C8B-B14F-4D97-AF65-F5344CB8AC3E}">
        <p14:creationId xmlns:p14="http://schemas.microsoft.com/office/powerpoint/2010/main" val="390184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fade">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fade">
                                      <p:cBhvr>
                                        <p:cTn id="12" dur="500"/>
                                        <p:tgtEl>
                                          <p:spTgt spid="5">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fade">
                                      <p:cBhvr>
                                        <p:cTn id="17" dur="500"/>
                                        <p:tgtEl>
                                          <p:spTgt spid="5">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fade">
                                      <p:cBhvr>
                                        <p:cTn id="22" dur="500"/>
                                        <p:tgtEl>
                                          <p:spTgt spid="5">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fade">
                                      <p:cBhvr>
                                        <p:cTn id="27" dur="500"/>
                                        <p:tgtEl>
                                          <p:spTgt spid="5">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chart seriesIdx="-4" categoryIdx="4" bldStep="category"/>
                                            </p:graphicEl>
                                          </p:spTgt>
                                        </p:tgtEl>
                                        <p:attrNameLst>
                                          <p:attrName>style.visibility</p:attrName>
                                        </p:attrNameLst>
                                      </p:cBhvr>
                                      <p:to>
                                        <p:strVal val="visible"/>
                                      </p:to>
                                    </p:set>
                                    <p:animEffect transition="in" filter="fade">
                                      <p:cBhvr>
                                        <p:cTn id="32" dur="500"/>
                                        <p:tgtEl>
                                          <p:spTgt spid="5">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category"/>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62902" y="2921000"/>
            <a:ext cx="2302196" cy="3255963"/>
          </a:xfrm>
        </p:spPr>
      </p:pic>
      <p:graphicFrame>
        <p:nvGraphicFramePr>
          <p:cNvPr id="2" name="Content Placeholder 1"/>
          <p:cNvGraphicFramePr>
            <a:graphicFrameLocks noGrp="1"/>
          </p:cNvGraphicFramePr>
          <p:nvPr>
            <p:ph idx="1"/>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By end of 21</a:t>
            </a:r>
            <a:r>
              <a:rPr lang="en-US" baseline="30000" dirty="0" smtClean="0"/>
              <a:t>st</a:t>
            </a:r>
            <a:r>
              <a:rPr lang="en-US" dirty="0" smtClean="0"/>
              <a:t> Cent.</a:t>
            </a:r>
            <a:endParaRPr lang="en-US" dirty="0"/>
          </a:p>
        </p:txBody>
      </p:sp>
      <p:sp>
        <p:nvSpPr>
          <p:cNvPr id="6" name="Text Placeholder 5"/>
          <p:cNvSpPr>
            <a:spLocks noGrp="1"/>
          </p:cNvSpPr>
          <p:nvPr>
            <p:ph type="body" sz="quarter" idx="13"/>
          </p:nvPr>
        </p:nvSpPr>
        <p:spPr/>
        <p:txBody>
          <a:bodyPr/>
          <a:lstStyle/>
          <a:p>
            <a:r>
              <a:rPr lang="en-US" dirty="0" smtClean="0"/>
              <a:t>IPCC- AR5</a:t>
            </a:r>
            <a:endParaRPr lang="en-US" dirty="0"/>
          </a:p>
        </p:txBody>
      </p:sp>
      <p:sp>
        <p:nvSpPr>
          <p:cNvPr id="7" name="Rectangle 6"/>
          <p:cNvSpPr/>
          <p:nvPr/>
        </p:nvSpPr>
        <p:spPr>
          <a:xfrm rot="5400000">
            <a:off x="4882963" y="1100519"/>
            <a:ext cx="1328792" cy="10152888"/>
          </a:xfrm>
          <a:prstGeom prst="rect">
            <a:avLst/>
          </a:prstGeom>
          <a:solidFill>
            <a:schemeClr val="accent4">
              <a:lumMod val="75000"/>
            </a:schemeClr>
          </a:solidFill>
          <a:ln>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We must limit global warming within 2C (3.6F) above </a:t>
            </a:r>
          </a:p>
          <a:p>
            <a:pPr algn="ctr"/>
            <a:r>
              <a:rPr lang="en-US" sz="3200" dirty="0" smtClean="0">
                <a:latin typeface="Franklin Gothic Medium Cond" panose="020B0606030402020204" pitchFamily="34" charset="0"/>
              </a:rPr>
              <a:t>Pre-industrial level</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35427586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262902" y="2921000"/>
            <a:ext cx="2302196" cy="3255963"/>
          </a:xfrm>
        </p:spPr>
      </p:pic>
      <p:graphicFrame>
        <p:nvGraphicFramePr>
          <p:cNvPr id="2" name="Content Placeholder 1"/>
          <p:cNvGraphicFramePr>
            <a:graphicFrameLocks noGrp="1"/>
          </p:cNvGraphicFramePr>
          <p:nvPr>
            <p:ph idx="1"/>
            <p:extLst>
              <p:ext uri="{D42A27DB-BD31-4B8C-83A1-F6EECF244321}">
                <p14:modId xmlns:p14="http://schemas.microsoft.com/office/powerpoint/2010/main" val="3865971019"/>
              </p:ext>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smtClean="0"/>
              <a:t>So far</a:t>
            </a:r>
            <a:endParaRPr lang="en-US" dirty="0"/>
          </a:p>
        </p:txBody>
      </p:sp>
      <p:sp>
        <p:nvSpPr>
          <p:cNvPr id="6" name="Text Placeholder 5"/>
          <p:cNvSpPr>
            <a:spLocks noGrp="1"/>
          </p:cNvSpPr>
          <p:nvPr>
            <p:ph type="body" sz="quarter" idx="13"/>
          </p:nvPr>
        </p:nvSpPr>
        <p:spPr/>
        <p:txBody>
          <a:bodyPr/>
          <a:lstStyle/>
          <a:p>
            <a:r>
              <a:rPr lang="en-US" dirty="0" smtClean="0"/>
              <a:t>IPCC- AR5</a:t>
            </a:r>
            <a:endParaRPr lang="en-US" dirty="0"/>
          </a:p>
        </p:txBody>
      </p:sp>
    </p:spTree>
    <p:extLst>
      <p:ext uri="{BB962C8B-B14F-4D97-AF65-F5344CB8AC3E}">
        <p14:creationId xmlns:p14="http://schemas.microsoft.com/office/powerpoint/2010/main" val="154628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281946983"/>
              </p:ext>
            </p:extLst>
          </p:nvPr>
        </p:nvGraphicFramePr>
        <p:xfrm>
          <a:off x="146649" y="93848"/>
          <a:ext cx="11895825" cy="6591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smtClean="0"/>
              <a:t>L8/P2: Combating Climate Change</a:t>
            </a:r>
            <a:endParaRPr lang="en-US" dirty="0"/>
          </a:p>
        </p:txBody>
      </p:sp>
    </p:spTree>
    <p:extLst>
      <p:ext uri="{BB962C8B-B14F-4D97-AF65-F5344CB8AC3E}">
        <p14:creationId xmlns:p14="http://schemas.microsoft.com/office/powerpoint/2010/main" val="31157230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39384" y="616288"/>
            <a:ext cx="3450336" cy="2148637"/>
          </a:xfrm>
          <a:prstGeom prst="rect">
            <a:avLst/>
          </a:prstGeom>
        </p:spPr>
      </p:pic>
      <p:sp>
        <p:nvSpPr>
          <p:cNvPr id="4" name="Title 3"/>
          <p:cNvSpPr>
            <a:spLocks noGrp="1"/>
          </p:cNvSpPr>
          <p:nvPr>
            <p:ph type="title"/>
          </p:nvPr>
        </p:nvSpPr>
        <p:spPr/>
        <p:txBody>
          <a:bodyPr>
            <a:normAutofit fontScale="90000"/>
          </a:bodyPr>
          <a:lstStyle/>
          <a:p>
            <a:r>
              <a:rPr lang="en-US" dirty="0" smtClean="0"/>
              <a:t>Rio 92=&gt;UNF</a:t>
            </a:r>
            <a:r>
              <a:rPr lang="gu-IN" dirty="0" smtClean="0"/>
              <a:t>C</a:t>
            </a:r>
            <a:r>
              <a:rPr lang="en-US" dirty="0" smtClean="0"/>
              <a:t>CC (WEF 93)=&gt;Kyoto 97=&gt;Annex.</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99935176"/>
              </p:ext>
            </p:extLst>
          </p:nvPr>
        </p:nvGraphicFramePr>
        <p:xfrm>
          <a:off x="0" y="914400"/>
          <a:ext cx="11353800" cy="5870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7701" y="4724215"/>
            <a:ext cx="3200677" cy="2133785"/>
          </a:xfrm>
          <a:prstGeom prst="rect">
            <a:avLst/>
          </a:prstGeom>
        </p:spPr>
      </p:pic>
    </p:spTree>
    <p:extLst>
      <p:ext uri="{BB962C8B-B14F-4D97-AF65-F5344CB8AC3E}">
        <p14:creationId xmlns:p14="http://schemas.microsoft.com/office/powerpoint/2010/main" val="269935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81A0A4FC-C041-47A8-9AB4-5B8C42BED49B}"/>
                                            </p:graphicEl>
                                          </p:spTgt>
                                        </p:tgtEl>
                                        <p:attrNameLst>
                                          <p:attrName>style.visibility</p:attrName>
                                        </p:attrNameLst>
                                      </p:cBhvr>
                                      <p:to>
                                        <p:strVal val="visible"/>
                                      </p:to>
                                    </p:set>
                                    <p:animEffect transition="in" filter="fade">
                                      <p:cBhvr>
                                        <p:cTn id="7" dur="500"/>
                                        <p:tgtEl>
                                          <p:spTgt spid="9">
                                            <p:graphicEl>
                                              <a:dgm id="{81A0A4FC-C041-47A8-9AB4-5B8C42BED49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5133AD54-3D2A-49E2-8AA8-68040B18DB4F}"/>
                                            </p:graphicEl>
                                          </p:spTgt>
                                        </p:tgtEl>
                                        <p:attrNameLst>
                                          <p:attrName>style.visibility</p:attrName>
                                        </p:attrNameLst>
                                      </p:cBhvr>
                                      <p:to>
                                        <p:strVal val="visible"/>
                                      </p:to>
                                    </p:set>
                                    <p:animEffect transition="in" filter="fade">
                                      <p:cBhvr>
                                        <p:cTn id="10" dur="500"/>
                                        <p:tgtEl>
                                          <p:spTgt spid="9">
                                            <p:graphicEl>
                                              <a:dgm id="{5133AD54-3D2A-49E2-8AA8-68040B18DB4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CA54D85A-AA18-4694-AA66-DA82910AF4E7}"/>
                                            </p:graphicEl>
                                          </p:spTgt>
                                        </p:tgtEl>
                                        <p:attrNameLst>
                                          <p:attrName>style.visibility</p:attrName>
                                        </p:attrNameLst>
                                      </p:cBhvr>
                                      <p:to>
                                        <p:strVal val="visible"/>
                                      </p:to>
                                    </p:set>
                                    <p:animEffect transition="in" filter="fade">
                                      <p:cBhvr>
                                        <p:cTn id="15" dur="500"/>
                                        <p:tgtEl>
                                          <p:spTgt spid="9">
                                            <p:graphicEl>
                                              <a:dgm id="{CA54D85A-AA18-4694-AA66-DA82910AF4E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graphicEl>
                                              <a:dgm id="{18D1F938-742F-471D-BD5B-CEA940F4B8DE}"/>
                                            </p:graphicEl>
                                          </p:spTgt>
                                        </p:tgtEl>
                                        <p:attrNameLst>
                                          <p:attrName>style.visibility</p:attrName>
                                        </p:attrNameLst>
                                      </p:cBhvr>
                                      <p:to>
                                        <p:strVal val="visible"/>
                                      </p:to>
                                    </p:set>
                                    <p:animEffect transition="in" filter="fade">
                                      <p:cBhvr>
                                        <p:cTn id="20" dur="500"/>
                                        <p:tgtEl>
                                          <p:spTgt spid="9">
                                            <p:graphicEl>
                                              <a:dgm id="{18D1F938-742F-471D-BD5B-CEA940F4B8D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graphicEl>
                                              <a:dgm id="{95E9908D-31EF-4675-BB99-15A3EFBCE0B8}"/>
                                            </p:graphicEl>
                                          </p:spTgt>
                                        </p:tgtEl>
                                        <p:attrNameLst>
                                          <p:attrName>style.visibility</p:attrName>
                                        </p:attrNameLst>
                                      </p:cBhvr>
                                      <p:to>
                                        <p:strVal val="visible"/>
                                      </p:to>
                                    </p:set>
                                    <p:animEffect transition="in" filter="fade">
                                      <p:cBhvr>
                                        <p:cTn id="23" dur="500"/>
                                        <p:tgtEl>
                                          <p:spTgt spid="9">
                                            <p:graphicEl>
                                              <a:dgm id="{95E9908D-31EF-4675-BB99-15A3EFBCE0B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graphicEl>
                                              <a:dgm id="{1936266D-F2B4-4D8E-9E93-33664ECEA43A}"/>
                                            </p:graphicEl>
                                          </p:spTgt>
                                        </p:tgtEl>
                                        <p:attrNameLst>
                                          <p:attrName>style.visibility</p:attrName>
                                        </p:attrNameLst>
                                      </p:cBhvr>
                                      <p:to>
                                        <p:strVal val="visible"/>
                                      </p:to>
                                    </p:set>
                                    <p:animEffect transition="in" filter="fade">
                                      <p:cBhvr>
                                        <p:cTn id="28" dur="500"/>
                                        <p:tgtEl>
                                          <p:spTgt spid="9">
                                            <p:graphicEl>
                                              <a:dgm id="{1936266D-F2B4-4D8E-9E93-33664ECEA43A}"/>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graphicEl>
                                              <a:dgm id="{32270F86-7EA0-4BB0-87BE-B4B9FEF907DC}"/>
                                            </p:graphicEl>
                                          </p:spTgt>
                                        </p:tgtEl>
                                        <p:attrNameLst>
                                          <p:attrName>style.visibility</p:attrName>
                                        </p:attrNameLst>
                                      </p:cBhvr>
                                      <p:to>
                                        <p:strVal val="visible"/>
                                      </p:to>
                                    </p:set>
                                    <p:animEffect transition="in" filter="fade">
                                      <p:cBhvr>
                                        <p:cTn id="33" dur="500"/>
                                        <p:tgtEl>
                                          <p:spTgt spid="9">
                                            <p:graphicEl>
                                              <a:dgm id="{32270F86-7EA0-4BB0-87BE-B4B9FEF907DC}"/>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graphicEl>
                                              <a:dgm id="{BC7408ED-ADC1-4188-A556-5F09A8DE384A}"/>
                                            </p:graphicEl>
                                          </p:spTgt>
                                        </p:tgtEl>
                                        <p:attrNameLst>
                                          <p:attrName>style.visibility</p:attrName>
                                        </p:attrNameLst>
                                      </p:cBhvr>
                                      <p:to>
                                        <p:strVal val="visible"/>
                                      </p:to>
                                    </p:set>
                                    <p:animEffect transition="in" filter="fade">
                                      <p:cBhvr>
                                        <p:cTn id="38" dur="500"/>
                                        <p:tgtEl>
                                          <p:spTgt spid="9">
                                            <p:graphicEl>
                                              <a:dgm id="{BC7408ED-ADC1-4188-A556-5F09A8DE38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fontScale="92500" lnSpcReduction="20000"/>
          </a:bodyPr>
          <a:lstStyle/>
          <a:p>
            <a:pPr marL="742950" indent="-742950">
              <a:buFont typeface="+mj-lt"/>
              <a:buAutoNum type="arabicPeriod"/>
            </a:pPr>
            <a:r>
              <a:rPr lang="en-US" strike="sngStrike" dirty="0"/>
              <a:t>Flora-fauna: location, critically </a:t>
            </a:r>
            <a:r>
              <a:rPr lang="en-US" strike="sngStrike" dirty="0" smtClean="0"/>
              <a:t>endangered</a:t>
            </a:r>
          </a:p>
          <a:p>
            <a:pPr marL="742950" indent="-742950">
              <a:buFont typeface="+mj-lt"/>
              <a:buAutoNum type="arabicPeriod"/>
            </a:pPr>
            <a:r>
              <a:rPr lang="en-US" strike="sngStrike" dirty="0" smtClean="0"/>
              <a:t>Fungi and algae- their use in biotechnology</a:t>
            </a:r>
            <a:endParaRPr lang="en-US" strike="sngStrike" dirty="0"/>
          </a:p>
          <a:p>
            <a:pPr marL="742950" indent="-742950">
              <a:buFont typeface="+mj-lt"/>
              <a:buAutoNum type="arabicPeriod"/>
            </a:pPr>
            <a:r>
              <a:rPr lang="en-US" dirty="0" smtClean="0"/>
              <a:t>GHG</a:t>
            </a:r>
            <a:r>
              <a:rPr lang="en-US" dirty="0"/>
              <a:t>: names ascending, descending</a:t>
            </a:r>
          </a:p>
          <a:p>
            <a:pPr marL="742950" indent="-742950">
              <a:buFont typeface="+mj-lt"/>
              <a:buAutoNum type="arabicPeriod"/>
            </a:pPr>
            <a:r>
              <a:rPr lang="en-US" dirty="0" smtClean="0"/>
              <a:t>Theory: chemistry, </a:t>
            </a:r>
            <a:r>
              <a:rPr lang="en-US" dirty="0"/>
              <a:t>cause-consequence, </a:t>
            </a:r>
            <a:r>
              <a:rPr lang="en-US" dirty="0" smtClean="0"/>
              <a:t>A&amp;R</a:t>
            </a:r>
            <a:endParaRPr lang="en-US" dirty="0"/>
          </a:p>
          <a:p>
            <a:pPr marL="742950" indent="-742950">
              <a:buFont typeface="+mj-lt"/>
              <a:buAutoNum type="arabicPeriod"/>
            </a:pPr>
            <a:r>
              <a:rPr lang="en-US" dirty="0" smtClean="0">
                <a:solidFill>
                  <a:srgbClr val="FFC000"/>
                </a:solidFill>
              </a:rPr>
              <a:t>Chronology- summits, conventions, org.</a:t>
            </a:r>
            <a:endParaRPr lang="en-US" dirty="0">
              <a:solidFill>
                <a:srgbClr val="FFC000"/>
              </a:solidFill>
            </a:endParaRPr>
          </a:p>
          <a:p>
            <a:pPr marL="742950" indent="-742950">
              <a:buFont typeface="+mj-lt"/>
              <a:buAutoNum type="arabicPeriod"/>
            </a:pPr>
            <a:r>
              <a:rPr lang="en-US" dirty="0" smtClean="0">
                <a:solidFill>
                  <a:srgbClr val="FFC000"/>
                </a:solidFill>
              </a:rPr>
              <a:t>Org</a:t>
            </a:r>
            <a:r>
              <a:rPr lang="en-US" dirty="0">
                <a:solidFill>
                  <a:srgbClr val="FFC000"/>
                </a:solidFill>
              </a:rPr>
              <a:t>: HQ, </a:t>
            </a:r>
            <a:r>
              <a:rPr lang="en-US" dirty="0" smtClean="0">
                <a:solidFill>
                  <a:srgbClr val="FFC000"/>
                </a:solidFill>
              </a:rPr>
              <a:t>Chairman, parent body</a:t>
            </a:r>
            <a:endParaRPr lang="en-US" dirty="0">
              <a:solidFill>
                <a:srgbClr val="FFC000"/>
              </a:solidFill>
            </a:endParaRPr>
          </a:p>
          <a:p>
            <a:pPr marL="742950" indent="-742950">
              <a:buFont typeface="+mj-lt"/>
              <a:buAutoNum type="arabicPeriod"/>
            </a:pPr>
            <a:r>
              <a:rPr lang="en-US" dirty="0" smtClean="0">
                <a:solidFill>
                  <a:srgbClr val="FFC000"/>
                </a:solidFill>
              </a:rPr>
              <a:t>Summit: location, theme, outcome</a:t>
            </a:r>
          </a:p>
          <a:p>
            <a:pPr marL="742950" indent="-742950">
              <a:buFont typeface="+mj-lt"/>
              <a:buAutoNum type="arabicPeriod"/>
            </a:pPr>
            <a:r>
              <a:rPr lang="en-US" dirty="0" smtClean="0">
                <a:solidFill>
                  <a:srgbClr val="FFC000"/>
                </a:solidFill>
              </a:rPr>
              <a:t>Pacts/conventions /Protocol: Salient feature, application to India-what &amp; where? (GSM-2)</a:t>
            </a:r>
          </a:p>
          <a:p>
            <a:pPr marL="742950" indent="-742950">
              <a:buFont typeface="+mj-lt"/>
              <a:buAutoNum type="arabicPeriod"/>
            </a:pPr>
            <a:r>
              <a:rPr lang="en-US" dirty="0" smtClean="0">
                <a:solidFill>
                  <a:srgbClr val="FFC000"/>
                </a:solidFill>
              </a:rPr>
              <a:t>India schemes/policies/funds/bodies</a:t>
            </a:r>
          </a:p>
        </p:txBody>
      </p:sp>
      <p:sp>
        <p:nvSpPr>
          <p:cNvPr id="8" name="Title 7"/>
          <p:cNvSpPr>
            <a:spLocks noGrp="1"/>
          </p:cNvSpPr>
          <p:nvPr>
            <p:ph type="title"/>
          </p:nvPr>
        </p:nvSpPr>
        <p:spPr/>
        <p:txBody>
          <a:bodyPr>
            <a:normAutofit fontScale="90000"/>
          </a:bodyPr>
          <a:lstStyle/>
          <a:p>
            <a:r>
              <a:rPr lang="en-US" dirty="0" smtClean="0"/>
              <a:t>Environment MCQs: What to focus?</a:t>
            </a:r>
            <a:endParaRPr lang="en-US" dirty="0"/>
          </a:p>
        </p:txBody>
      </p:sp>
    </p:spTree>
    <p:extLst>
      <p:ext uri="{BB962C8B-B14F-4D97-AF65-F5344CB8AC3E}">
        <p14:creationId xmlns:p14="http://schemas.microsoft.com/office/powerpoint/2010/main" val="11914866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p:txBody>
          <a:bodyPr/>
          <a:lstStyle/>
          <a:p>
            <a:r>
              <a:rPr lang="en-US" dirty="0" smtClean="0"/>
              <a:t>Russia: 1 but not 2</a:t>
            </a:r>
          </a:p>
          <a:p>
            <a:r>
              <a:rPr lang="en-US" dirty="0" smtClean="0"/>
              <a:t>USA</a:t>
            </a:r>
            <a:r>
              <a:rPr lang="en-US" dirty="0"/>
              <a:t>: 1+2 but not </a:t>
            </a:r>
            <a:r>
              <a:rPr lang="en-US" dirty="0" smtClean="0"/>
              <a:t>ratified</a:t>
            </a:r>
            <a:endParaRPr lang="en-US" dirty="0"/>
          </a:p>
          <a:p>
            <a:r>
              <a:rPr lang="en-US" dirty="0" smtClean="0"/>
              <a:t>Non-Annex</a:t>
            </a:r>
            <a:r>
              <a:rPr lang="en-US" dirty="0"/>
              <a:t>: India, China, Brazil, </a:t>
            </a:r>
            <a:r>
              <a:rPr lang="en-US" dirty="0" smtClean="0"/>
              <a:t>S.Africa et al.</a:t>
            </a:r>
          </a:p>
          <a:p>
            <a:r>
              <a:rPr lang="en-US" dirty="0"/>
              <a:t>Canada: left the </a:t>
            </a:r>
            <a:r>
              <a:rPr lang="en-US" dirty="0" smtClean="0"/>
              <a:t>game</a:t>
            </a:r>
            <a:endParaRPr lang="en-US" dirty="0"/>
          </a:p>
          <a:p>
            <a:endParaRPr lang="en-US" dirty="0" smtClean="0"/>
          </a:p>
          <a:p>
            <a:endParaRPr lang="en-US" dirty="0" smtClean="0"/>
          </a:p>
          <a:p>
            <a:endParaRPr lang="en-US" dirty="0"/>
          </a:p>
        </p:txBody>
      </p:sp>
      <p:sp>
        <p:nvSpPr>
          <p:cNvPr id="4" name="Title 3"/>
          <p:cNvSpPr>
            <a:spLocks noGrp="1"/>
          </p:cNvSpPr>
          <p:nvPr>
            <p:ph type="title"/>
          </p:nvPr>
        </p:nvSpPr>
        <p:spPr/>
        <p:txBody>
          <a:bodyPr>
            <a:normAutofit fontScale="90000"/>
          </a:bodyPr>
          <a:lstStyle/>
          <a:p>
            <a:r>
              <a:rPr lang="en-US" dirty="0"/>
              <a:t>UNF</a:t>
            </a:r>
            <a:r>
              <a:rPr lang="gu-IN" dirty="0"/>
              <a:t>C</a:t>
            </a:r>
            <a:r>
              <a:rPr lang="en-US" dirty="0"/>
              <a:t>CC </a:t>
            </a:r>
            <a:r>
              <a:rPr lang="en-US" dirty="0" smtClean="0"/>
              <a:t>=&gt; Kyoto Annex 1 and 2</a:t>
            </a:r>
            <a:endParaRPr lang="en-US" dirty="0"/>
          </a:p>
        </p:txBody>
      </p:sp>
      <p:graphicFrame>
        <p:nvGraphicFramePr>
          <p:cNvPr id="7" name="Content Placeholder 5"/>
          <p:cNvGraphicFramePr>
            <a:graphicFrameLocks noGrp="1"/>
          </p:cNvGraphicFramePr>
          <p:nvPr>
            <p:ph sz="half" idx="1"/>
            <p:extLst>
              <p:ext uri="{D42A27DB-BD31-4B8C-83A1-F6EECF244321}">
                <p14:modId xmlns:p14="http://schemas.microsoft.com/office/powerpoint/2010/main" val="3440460689"/>
              </p:ext>
            </p:extLst>
          </p:nvPr>
        </p:nvGraphicFramePr>
        <p:xfrm>
          <a:off x="838200" y="1020763"/>
          <a:ext cx="5181600" cy="515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7701" y="4724215"/>
            <a:ext cx="3200677" cy="2133785"/>
          </a:xfrm>
          <a:prstGeom prst="rect">
            <a:avLst/>
          </a:prstGeom>
        </p:spPr>
      </p:pic>
    </p:spTree>
    <p:extLst>
      <p:ext uri="{BB962C8B-B14F-4D97-AF65-F5344CB8AC3E}">
        <p14:creationId xmlns:p14="http://schemas.microsoft.com/office/powerpoint/2010/main" val="4744998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normAutofit lnSpcReduction="10000"/>
          </a:bodyPr>
          <a:lstStyle/>
          <a:p>
            <a:pPr marL="742950" indent="-742950">
              <a:buFont typeface="+mj-lt"/>
              <a:buAutoNum type="arabicPeriod"/>
            </a:pPr>
            <a:r>
              <a:rPr lang="en-US" dirty="0"/>
              <a:t>Carbon dioxide (</a:t>
            </a:r>
            <a:r>
              <a:rPr lang="en-US" dirty="0" smtClean="0"/>
              <a:t>CO</a:t>
            </a:r>
            <a:r>
              <a:rPr lang="en-US" baseline="-25000" dirty="0" smtClean="0"/>
              <a:t>2</a:t>
            </a:r>
            <a:r>
              <a:rPr lang="en-US" dirty="0" smtClean="0"/>
              <a:t>)</a:t>
            </a:r>
            <a:endParaRPr lang="en-US" dirty="0"/>
          </a:p>
          <a:p>
            <a:pPr marL="742950" indent="-742950">
              <a:buFont typeface="+mj-lt"/>
              <a:buAutoNum type="arabicPeriod"/>
            </a:pPr>
            <a:r>
              <a:rPr lang="en-US" dirty="0" smtClean="0"/>
              <a:t>Methane </a:t>
            </a:r>
            <a:r>
              <a:rPr lang="en-US" dirty="0"/>
              <a:t>(CH</a:t>
            </a:r>
            <a:r>
              <a:rPr lang="en-US" baseline="-25000" dirty="0"/>
              <a:t>4</a:t>
            </a:r>
            <a:r>
              <a:rPr lang="en-US" dirty="0" smtClean="0"/>
              <a:t>)</a:t>
            </a:r>
            <a:endParaRPr lang="en-US" dirty="0"/>
          </a:p>
          <a:p>
            <a:pPr marL="742950" indent="-742950">
              <a:buFont typeface="+mj-lt"/>
              <a:buAutoNum type="arabicPeriod"/>
            </a:pPr>
            <a:r>
              <a:rPr lang="en-US" dirty="0"/>
              <a:t>Nitrous oxide (N</a:t>
            </a:r>
            <a:r>
              <a:rPr lang="en-US" baseline="-25000" dirty="0"/>
              <a:t>2</a:t>
            </a:r>
            <a:r>
              <a:rPr lang="en-US" dirty="0"/>
              <a:t>O</a:t>
            </a:r>
            <a:r>
              <a:rPr lang="en-US" dirty="0" smtClean="0"/>
              <a:t>)</a:t>
            </a:r>
            <a:endParaRPr lang="en-US" dirty="0"/>
          </a:p>
          <a:p>
            <a:pPr marL="742950" indent="-742950">
              <a:buFont typeface="+mj-lt"/>
              <a:buAutoNum type="arabicPeriod"/>
            </a:pPr>
            <a:r>
              <a:rPr lang="en-US" dirty="0" err="1" smtClean="0"/>
              <a:t>Sulphur</a:t>
            </a:r>
            <a:r>
              <a:rPr lang="en-US" dirty="0" smtClean="0"/>
              <a:t> </a:t>
            </a:r>
            <a:r>
              <a:rPr lang="en-US" dirty="0"/>
              <a:t>hexafluoride (SF</a:t>
            </a:r>
            <a:r>
              <a:rPr lang="en-US" baseline="-25000" dirty="0"/>
              <a:t>6</a:t>
            </a:r>
            <a:r>
              <a:rPr lang="en-US" dirty="0" smtClean="0"/>
              <a:t>)</a:t>
            </a:r>
          </a:p>
          <a:p>
            <a:pPr marL="742950" indent="-742950">
              <a:buFont typeface="+mj-lt"/>
              <a:buAutoNum type="arabicPeriod"/>
            </a:pPr>
            <a:r>
              <a:rPr lang="en-US" dirty="0" err="1"/>
              <a:t>Perfluorocarbons</a:t>
            </a:r>
            <a:r>
              <a:rPr lang="en-US" dirty="0"/>
              <a:t> (PFCs)</a:t>
            </a:r>
          </a:p>
          <a:p>
            <a:pPr marL="742950" indent="-742950">
              <a:buFont typeface="+mj-lt"/>
              <a:buAutoNum type="arabicPeriod"/>
            </a:pPr>
            <a:r>
              <a:rPr lang="en-US" dirty="0" err="1" smtClean="0">
                <a:solidFill>
                  <a:srgbClr val="FFFF00"/>
                </a:solidFill>
              </a:rPr>
              <a:t>Hydrofluorocarbons</a:t>
            </a:r>
            <a:r>
              <a:rPr lang="en-US" dirty="0" smtClean="0">
                <a:solidFill>
                  <a:srgbClr val="FFFF00"/>
                </a:solidFill>
              </a:rPr>
              <a:t> </a:t>
            </a:r>
            <a:r>
              <a:rPr lang="en-US" dirty="0">
                <a:solidFill>
                  <a:srgbClr val="FFFF00"/>
                </a:solidFill>
              </a:rPr>
              <a:t>(HFCs</a:t>
            </a:r>
            <a:r>
              <a:rPr lang="en-US" dirty="0" smtClean="0">
                <a:solidFill>
                  <a:srgbClr val="FFFF00"/>
                </a:solidFill>
              </a:rPr>
              <a:t>)</a:t>
            </a:r>
            <a:endParaRPr lang="en-US" dirty="0"/>
          </a:p>
          <a:p>
            <a:endParaRPr lang="en-US" dirty="0"/>
          </a:p>
        </p:txBody>
      </p:sp>
      <p:sp>
        <p:nvSpPr>
          <p:cNvPr id="4" name="Title 3"/>
          <p:cNvSpPr>
            <a:spLocks noGrp="1"/>
          </p:cNvSpPr>
          <p:nvPr>
            <p:ph type="title"/>
          </p:nvPr>
        </p:nvSpPr>
        <p:spPr/>
        <p:txBody>
          <a:bodyPr>
            <a:normAutofit fontScale="90000"/>
          </a:bodyPr>
          <a:lstStyle/>
          <a:p>
            <a:r>
              <a:rPr lang="en-US" dirty="0"/>
              <a:t>UNF</a:t>
            </a:r>
            <a:r>
              <a:rPr lang="gu-IN" dirty="0"/>
              <a:t>C</a:t>
            </a:r>
            <a:r>
              <a:rPr lang="en-US" dirty="0"/>
              <a:t>CC </a:t>
            </a:r>
            <a:r>
              <a:rPr lang="en-US" dirty="0" smtClean="0"/>
              <a:t>=&gt;Kyoto Annex A and B</a:t>
            </a:r>
            <a:endParaRPr lang="en-US" dirty="0"/>
          </a:p>
        </p:txBody>
      </p:sp>
      <p:graphicFrame>
        <p:nvGraphicFramePr>
          <p:cNvPr id="5" name="Content Placeholder 5"/>
          <p:cNvGraphicFramePr>
            <a:graphicFrameLocks noGrp="1"/>
          </p:cNvGraphicFramePr>
          <p:nvPr>
            <p:ph sz="half" idx="1"/>
            <p:extLst>
              <p:ext uri="{D42A27DB-BD31-4B8C-83A1-F6EECF244321}">
                <p14:modId xmlns:p14="http://schemas.microsoft.com/office/powerpoint/2010/main" val="844188294"/>
              </p:ext>
            </p:extLst>
          </p:nvPr>
        </p:nvGraphicFramePr>
        <p:xfrm>
          <a:off x="838200" y="1020763"/>
          <a:ext cx="5181600" cy="515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Bent Arrow 6"/>
          <p:cNvSpPr/>
          <p:nvPr/>
        </p:nvSpPr>
        <p:spPr>
          <a:xfrm rot="16200000">
            <a:off x="4591410" y="2214831"/>
            <a:ext cx="1147313" cy="643962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4936" y="4982372"/>
            <a:ext cx="2813442" cy="1875628"/>
          </a:xfrm>
          <a:prstGeom prst="rect">
            <a:avLst/>
          </a:prstGeom>
        </p:spPr>
      </p:pic>
    </p:spTree>
    <p:extLst>
      <p:ext uri="{BB962C8B-B14F-4D97-AF65-F5344CB8AC3E}">
        <p14:creationId xmlns:p14="http://schemas.microsoft.com/office/powerpoint/2010/main" val="5737763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p:txBody>
          <a:bodyPr>
            <a:normAutofit lnSpcReduction="10000"/>
          </a:bodyPr>
          <a:lstStyle/>
          <a:p>
            <a:r>
              <a:rPr lang="en-US" dirty="0" smtClean="0"/>
              <a:t>Nitrous </a:t>
            </a:r>
            <a:r>
              <a:rPr lang="en-US" dirty="0"/>
              <a:t>oxide </a:t>
            </a:r>
            <a:r>
              <a:rPr lang="en-US" dirty="0" smtClean="0"/>
              <a:t>(</a:t>
            </a:r>
            <a:r>
              <a:rPr lang="en-US" dirty="0" err="1" smtClean="0"/>
              <a:t>Humphry</a:t>
            </a:r>
            <a:r>
              <a:rPr lang="en-US" dirty="0" smtClean="0"/>
              <a:t> Davy named)</a:t>
            </a:r>
          </a:p>
          <a:p>
            <a:r>
              <a:rPr lang="en-US" dirty="0" smtClean="0"/>
              <a:t>Aka di-nitrous monoxide</a:t>
            </a:r>
          </a:p>
          <a:p>
            <a:r>
              <a:rPr lang="en-US" dirty="0" smtClean="0"/>
              <a:t>Neutral oxide. (neither acidic / base)</a:t>
            </a:r>
          </a:p>
          <a:p>
            <a:r>
              <a:rPr lang="en-US" dirty="0" smtClean="0"/>
              <a:t>sweet taste-</a:t>
            </a:r>
            <a:r>
              <a:rPr lang="en-US" dirty="0" err="1" smtClean="0"/>
              <a:t>odour</a:t>
            </a:r>
            <a:endParaRPr lang="en-US" dirty="0" smtClean="0"/>
          </a:p>
          <a:p>
            <a:r>
              <a:rPr lang="en-US" dirty="0" smtClean="0"/>
              <a:t>cause mild hysteria / laugh= laughing gas</a:t>
            </a:r>
          </a:p>
          <a:p>
            <a:r>
              <a:rPr lang="en-US" dirty="0" smtClean="0"/>
              <a:t>weak anesthetic in dentistry</a:t>
            </a:r>
          </a:p>
          <a:p>
            <a:r>
              <a:rPr lang="en-US" dirty="0" smtClean="0"/>
              <a:t>Bacteriostatic, speed-engines</a:t>
            </a:r>
          </a:p>
        </p:txBody>
      </p:sp>
      <p:sp>
        <p:nvSpPr>
          <p:cNvPr id="15" name="Title 14"/>
          <p:cNvSpPr>
            <a:spLocks noGrp="1"/>
          </p:cNvSpPr>
          <p:nvPr>
            <p:ph type="title"/>
          </p:nvPr>
        </p:nvSpPr>
        <p:spPr/>
        <p:txBody>
          <a:bodyPr/>
          <a:lstStyle/>
          <a:p>
            <a:r>
              <a:rPr lang="en-US" dirty="0" smtClean="0"/>
              <a:t>N</a:t>
            </a:r>
            <a:r>
              <a:rPr lang="en-US" baseline="-25000" dirty="0" smtClean="0"/>
              <a:t>2</a:t>
            </a:r>
            <a:r>
              <a:rPr lang="en-US" dirty="0" smtClean="0"/>
              <a:t>O</a:t>
            </a:r>
            <a:br>
              <a:rPr lang="en-US" dirty="0" smtClean="0"/>
            </a:br>
            <a:r>
              <a:rPr lang="en-US" dirty="0" smtClean="0"/>
              <a:t>factoids</a:t>
            </a:r>
            <a:endParaRPr lang="en-US" dirty="0"/>
          </a:p>
        </p:txBody>
      </p:sp>
      <p:sp>
        <p:nvSpPr>
          <p:cNvPr id="17" name="Text Placeholder 16"/>
          <p:cNvSpPr>
            <a:spLocks noGrp="1"/>
          </p:cNvSpPr>
          <p:nvPr>
            <p:ph type="body" sz="quarter" idx="13"/>
          </p:nvPr>
        </p:nvSpPr>
        <p:spPr/>
        <p:txBody>
          <a:bodyPr/>
          <a:lstStyle/>
          <a:p>
            <a:r>
              <a:rPr lang="en-US" dirty="0"/>
              <a:t>Kyoto-</a:t>
            </a:r>
            <a:r>
              <a:rPr lang="en-US" dirty="0" smtClean="0"/>
              <a:t>GHG</a:t>
            </a:r>
            <a:endParaRPr lang="en-US" dirty="0"/>
          </a:p>
        </p:txBody>
      </p:sp>
      <p:pic>
        <p:nvPicPr>
          <p:cNvPr id="21" name="Content Placeholder 20"/>
          <p:cNvPicPr>
            <a:picLocks noGrp="1" noChangeAspect="1"/>
          </p:cNvPicPr>
          <p:nvPr>
            <p:ph sz="quarter" idx="14"/>
          </p:nvPr>
        </p:nvPicPr>
        <p:blipFill>
          <a:blip r:embed="rId3"/>
          <a:stretch>
            <a:fillRect/>
          </a:stretch>
        </p:blipFill>
        <p:spPr>
          <a:xfrm>
            <a:off x="8886825" y="3644504"/>
            <a:ext cx="3054350" cy="1808954"/>
          </a:xfrm>
          <a:prstGeom prst="rect">
            <a:avLst/>
          </a:prstGeom>
        </p:spPr>
      </p:pic>
    </p:spTree>
    <p:extLst>
      <p:ext uri="{BB962C8B-B14F-4D97-AF65-F5344CB8AC3E}">
        <p14:creationId xmlns:p14="http://schemas.microsoft.com/office/powerpoint/2010/main" val="42146696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p:txBody>
          <a:bodyPr>
            <a:normAutofit/>
          </a:bodyPr>
          <a:lstStyle/>
          <a:p>
            <a:r>
              <a:rPr lang="en-US" dirty="0"/>
              <a:t>Source: </a:t>
            </a:r>
            <a:r>
              <a:rPr lang="en-US" dirty="0" smtClean="0"/>
              <a:t>farmland ►ammonium nitrate </a:t>
            </a:r>
            <a:r>
              <a:rPr lang="en-US" dirty="0"/>
              <a:t>decomposed ► </a:t>
            </a:r>
            <a:r>
              <a:rPr lang="en-US" dirty="0" smtClean="0"/>
              <a:t>N</a:t>
            </a:r>
            <a:r>
              <a:rPr lang="en-US" baseline="-25000" dirty="0" smtClean="0"/>
              <a:t>2</a:t>
            </a:r>
            <a:r>
              <a:rPr lang="en-US" dirty="0" smtClean="0"/>
              <a:t>O</a:t>
            </a:r>
            <a:endParaRPr lang="en-US" dirty="0"/>
          </a:p>
          <a:p>
            <a:r>
              <a:rPr lang="en-US" dirty="0"/>
              <a:t>Cars with catalytic converters</a:t>
            </a:r>
          </a:p>
          <a:p>
            <a:r>
              <a:rPr lang="en-US" dirty="0"/>
              <a:t>GHG </a:t>
            </a:r>
            <a:r>
              <a:rPr lang="en-US" dirty="0" err="1"/>
              <a:t>Qty</a:t>
            </a:r>
            <a:r>
              <a:rPr lang="en-US" dirty="0"/>
              <a:t>: C0</a:t>
            </a:r>
            <a:r>
              <a:rPr lang="en-US" baseline="-25000" dirty="0"/>
              <a:t>2</a:t>
            </a:r>
            <a:r>
              <a:rPr lang="en-US" dirty="0"/>
              <a:t> &gt; CH</a:t>
            </a:r>
            <a:r>
              <a:rPr lang="en-US" baseline="-25000" dirty="0"/>
              <a:t>4</a:t>
            </a:r>
            <a:r>
              <a:rPr lang="en-US" dirty="0"/>
              <a:t> &gt; N</a:t>
            </a:r>
            <a:r>
              <a:rPr lang="en-US" baseline="-25000" dirty="0"/>
              <a:t>2</a:t>
            </a:r>
            <a:r>
              <a:rPr lang="en-US" dirty="0"/>
              <a:t>O (in some nations)</a:t>
            </a:r>
          </a:p>
          <a:p>
            <a:r>
              <a:rPr lang="en-US" dirty="0"/>
              <a:t>(in theory) 320 x more global warmer than CO</a:t>
            </a:r>
            <a:r>
              <a:rPr lang="en-US" baseline="-25000" dirty="0"/>
              <a:t>2</a:t>
            </a:r>
          </a:p>
          <a:p>
            <a:r>
              <a:rPr lang="en-US" dirty="0"/>
              <a:t>Ozone Depletory as </a:t>
            </a:r>
            <a:r>
              <a:rPr lang="en-US" dirty="0" smtClean="0"/>
              <a:t>well</a:t>
            </a:r>
            <a:endParaRPr lang="en-US" dirty="0"/>
          </a:p>
        </p:txBody>
      </p:sp>
      <p:sp>
        <p:nvSpPr>
          <p:cNvPr id="15" name="Title 14"/>
          <p:cNvSpPr>
            <a:spLocks noGrp="1"/>
          </p:cNvSpPr>
          <p:nvPr>
            <p:ph type="title"/>
          </p:nvPr>
        </p:nvSpPr>
        <p:spPr/>
        <p:txBody>
          <a:bodyPr/>
          <a:lstStyle/>
          <a:p>
            <a:r>
              <a:rPr lang="en-US" dirty="0" smtClean="0"/>
              <a:t>N</a:t>
            </a:r>
            <a:r>
              <a:rPr lang="en-US" baseline="-25000" dirty="0" smtClean="0"/>
              <a:t>2</a:t>
            </a:r>
            <a:r>
              <a:rPr lang="en-US" dirty="0" smtClean="0"/>
              <a:t>O</a:t>
            </a:r>
            <a:br>
              <a:rPr lang="en-US" dirty="0" smtClean="0"/>
            </a:br>
            <a:r>
              <a:rPr lang="en-US" dirty="0" smtClean="0"/>
              <a:t>factoids</a:t>
            </a:r>
            <a:endParaRPr lang="en-US" dirty="0"/>
          </a:p>
        </p:txBody>
      </p:sp>
      <p:sp>
        <p:nvSpPr>
          <p:cNvPr id="17" name="Text Placeholder 16"/>
          <p:cNvSpPr>
            <a:spLocks noGrp="1"/>
          </p:cNvSpPr>
          <p:nvPr>
            <p:ph type="body" sz="quarter" idx="13"/>
          </p:nvPr>
        </p:nvSpPr>
        <p:spPr/>
        <p:txBody>
          <a:bodyPr/>
          <a:lstStyle/>
          <a:p>
            <a:r>
              <a:rPr lang="en-US" dirty="0" smtClean="0"/>
              <a:t>Kyoto-GHG</a:t>
            </a:r>
            <a:endParaRPr lang="en-US" dirty="0"/>
          </a:p>
        </p:txBody>
      </p:sp>
      <p:pic>
        <p:nvPicPr>
          <p:cNvPr id="4" name="Content Placeholder 3"/>
          <p:cNvPicPr>
            <a:picLocks noGrp="1" noChangeAspect="1"/>
          </p:cNvPicPr>
          <p:nvPr>
            <p:ph sz="quarter" idx="14"/>
          </p:nvPr>
        </p:nvPicPr>
        <p:blipFill>
          <a:blip r:embed="rId3"/>
          <a:stretch>
            <a:fillRect/>
          </a:stretch>
        </p:blipFill>
        <p:spPr>
          <a:xfrm>
            <a:off x="8886825" y="3644504"/>
            <a:ext cx="3054350" cy="1808954"/>
          </a:xfrm>
          <a:prstGeom prst="rect">
            <a:avLst/>
          </a:prstGeom>
        </p:spPr>
      </p:pic>
    </p:spTree>
    <p:extLst>
      <p:ext uri="{BB962C8B-B14F-4D97-AF65-F5344CB8AC3E}">
        <p14:creationId xmlns:p14="http://schemas.microsoft.com/office/powerpoint/2010/main" val="15404403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stretch>
            <a:fillRect/>
          </a:stretch>
        </p:blipFill>
        <p:spPr>
          <a:xfrm>
            <a:off x="9203916" y="2921000"/>
            <a:ext cx="2420168" cy="3255963"/>
          </a:xfrm>
          <a:prstGeom prst="rect">
            <a:avLst/>
          </a:prstGeom>
        </p:spPr>
      </p:pic>
      <p:sp>
        <p:nvSpPr>
          <p:cNvPr id="16" name="Content Placeholder 15"/>
          <p:cNvSpPr>
            <a:spLocks noGrp="1"/>
          </p:cNvSpPr>
          <p:nvPr>
            <p:ph idx="1"/>
          </p:nvPr>
        </p:nvSpPr>
        <p:spPr/>
        <p:txBody>
          <a:bodyPr>
            <a:normAutofit/>
          </a:bodyPr>
          <a:lstStyle/>
          <a:p>
            <a:r>
              <a:rPr lang="en-US" dirty="0" smtClean="0"/>
              <a:t>Sulfur Hexafluoride</a:t>
            </a:r>
          </a:p>
          <a:p>
            <a:r>
              <a:rPr lang="en-US" dirty="0" smtClean="0"/>
              <a:t>Man-made gas- used and emitted from following:</a:t>
            </a:r>
          </a:p>
          <a:p>
            <a:r>
              <a:rPr lang="en-US" dirty="0" smtClean="0"/>
              <a:t>Electrical insulator in transformer, switch-gear</a:t>
            </a:r>
          </a:p>
          <a:p>
            <a:r>
              <a:rPr lang="en-US" dirty="0" smtClean="0"/>
              <a:t>Used in Magnesium smelting</a:t>
            </a:r>
          </a:p>
          <a:p>
            <a:r>
              <a:rPr lang="en-US" dirty="0"/>
              <a:t>5x heavier than air</a:t>
            </a:r>
            <a:endParaRPr lang="en-US" dirty="0" smtClean="0"/>
          </a:p>
          <a:p>
            <a:r>
              <a:rPr lang="en-US" dirty="0" smtClean="0"/>
              <a:t>Highest global warming potential (23k x CO</a:t>
            </a:r>
            <a:r>
              <a:rPr lang="en-US" baseline="-25000" dirty="0" smtClean="0"/>
              <a:t>2</a:t>
            </a:r>
            <a:r>
              <a:rPr lang="en-US" dirty="0" smtClean="0"/>
              <a:t>) </a:t>
            </a:r>
          </a:p>
          <a:p>
            <a:endParaRPr lang="en-US" dirty="0"/>
          </a:p>
        </p:txBody>
      </p:sp>
      <p:sp>
        <p:nvSpPr>
          <p:cNvPr id="15" name="Title 14"/>
          <p:cNvSpPr>
            <a:spLocks noGrp="1"/>
          </p:cNvSpPr>
          <p:nvPr>
            <p:ph type="title"/>
          </p:nvPr>
        </p:nvSpPr>
        <p:spPr/>
        <p:txBody>
          <a:bodyPr/>
          <a:lstStyle/>
          <a:p>
            <a:r>
              <a:rPr lang="en-US" dirty="0" smtClean="0"/>
              <a:t>SF</a:t>
            </a:r>
            <a:r>
              <a:rPr lang="en-US" baseline="-25000" dirty="0" smtClean="0"/>
              <a:t>6</a:t>
            </a:r>
            <a:r>
              <a:rPr lang="en-US" dirty="0" smtClean="0"/>
              <a:t/>
            </a:r>
            <a:br>
              <a:rPr lang="en-US" dirty="0" smtClean="0"/>
            </a:br>
            <a:r>
              <a:rPr lang="en-US" dirty="0" smtClean="0"/>
              <a:t>factoids</a:t>
            </a:r>
            <a:endParaRPr lang="en-US" dirty="0"/>
          </a:p>
        </p:txBody>
      </p:sp>
      <p:sp>
        <p:nvSpPr>
          <p:cNvPr id="17" name="Text Placeholder 16"/>
          <p:cNvSpPr>
            <a:spLocks noGrp="1"/>
          </p:cNvSpPr>
          <p:nvPr>
            <p:ph type="body" sz="quarter" idx="13"/>
          </p:nvPr>
        </p:nvSpPr>
        <p:spPr/>
        <p:txBody>
          <a:bodyPr/>
          <a:lstStyle/>
          <a:p>
            <a:r>
              <a:rPr lang="en-US" dirty="0" smtClean="0"/>
              <a:t>Kyoto-GHG</a:t>
            </a:r>
            <a:endParaRPr lang="en-US" dirty="0"/>
          </a:p>
        </p:txBody>
      </p:sp>
    </p:spTree>
    <p:extLst>
      <p:ext uri="{BB962C8B-B14F-4D97-AF65-F5344CB8AC3E}">
        <p14:creationId xmlns:p14="http://schemas.microsoft.com/office/powerpoint/2010/main" val="6391095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p:txBody>
          <a:bodyPr>
            <a:normAutofit lnSpcReduction="10000"/>
          </a:bodyPr>
          <a:lstStyle/>
          <a:p>
            <a:r>
              <a:rPr lang="en-US" dirty="0" err="1" smtClean="0"/>
              <a:t>Perfluorocarbons</a:t>
            </a:r>
            <a:r>
              <a:rPr lang="en-US" dirty="0" smtClean="0"/>
              <a:t> </a:t>
            </a:r>
            <a:r>
              <a:rPr lang="en-US" dirty="0"/>
              <a:t>(PFCs</a:t>
            </a:r>
            <a:r>
              <a:rPr lang="en-US" dirty="0" smtClean="0"/>
              <a:t>)</a:t>
            </a:r>
          </a:p>
          <a:p>
            <a:r>
              <a:rPr lang="en-US" dirty="0" smtClean="0"/>
              <a:t>Man made.</a:t>
            </a:r>
          </a:p>
          <a:p>
            <a:r>
              <a:rPr lang="en-US" dirty="0" smtClean="0"/>
              <a:t>color, odor, flammable? NOPE</a:t>
            </a:r>
          </a:p>
          <a:p>
            <a:r>
              <a:rPr lang="en-US" dirty="0" smtClean="0"/>
              <a:t>Semiconductor industry</a:t>
            </a:r>
          </a:p>
          <a:p>
            <a:r>
              <a:rPr lang="en-US" dirty="0" smtClean="0"/>
              <a:t>Blending with HFC, HCFC in </a:t>
            </a:r>
            <a:r>
              <a:rPr lang="en-US" dirty="0" err="1" smtClean="0"/>
              <a:t>refrig</a:t>
            </a:r>
            <a:r>
              <a:rPr lang="en-US" dirty="0" smtClean="0"/>
              <a:t>. (before Montreal)</a:t>
            </a:r>
          </a:p>
          <a:p>
            <a:r>
              <a:rPr lang="en-US" dirty="0" smtClean="0"/>
              <a:t>Source: Aluminum production, leakages in semiconductor</a:t>
            </a:r>
          </a:p>
          <a:p>
            <a:r>
              <a:rPr lang="en-US" dirty="0" smtClean="0"/>
              <a:t>CH</a:t>
            </a:r>
            <a:r>
              <a:rPr lang="en-US" baseline="-25000" dirty="0" smtClean="0"/>
              <a:t>4</a:t>
            </a:r>
            <a:r>
              <a:rPr lang="en-US" dirty="0" smtClean="0"/>
              <a:t> gas breakdown in 10 years but PFCs can last for 1000s years</a:t>
            </a:r>
          </a:p>
          <a:p>
            <a:endParaRPr lang="en-US" dirty="0"/>
          </a:p>
        </p:txBody>
      </p:sp>
      <p:sp>
        <p:nvSpPr>
          <p:cNvPr id="15" name="Title 14"/>
          <p:cNvSpPr>
            <a:spLocks noGrp="1"/>
          </p:cNvSpPr>
          <p:nvPr>
            <p:ph type="title"/>
          </p:nvPr>
        </p:nvSpPr>
        <p:spPr/>
        <p:txBody>
          <a:bodyPr/>
          <a:lstStyle/>
          <a:p>
            <a:r>
              <a:rPr lang="en-US" dirty="0" smtClean="0"/>
              <a:t>PFCs</a:t>
            </a:r>
            <a:br>
              <a:rPr lang="en-US" dirty="0" smtClean="0"/>
            </a:br>
            <a:r>
              <a:rPr lang="en-US" dirty="0" smtClean="0"/>
              <a:t>factoids</a:t>
            </a:r>
            <a:endParaRPr lang="en-US" dirty="0"/>
          </a:p>
        </p:txBody>
      </p:sp>
      <p:sp>
        <p:nvSpPr>
          <p:cNvPr id="17" name="Text Placeholder 16"/>
          <p:cNvSpPr>
            <a:spLocks noGrp="1"/>
          </p:cNvSpPr>
          <p:nvPr>
            <p:ph type="body" sz="quarter" idx="13"/>
          </p:nvPr>
        </p:nvSpPr>
        <p:spPr/>
        <p:txBody>
          <a:bodyPr/>
          <a:lstStyle/>
          <a:p>
            <a:r>
              <a:rPr lang="en-US" dirty="0" smtClean="0"/>
              <a:t>Kyoto-GHG</a:t>
            </a:r>
            <a:endParaRPr lang="en-US" dirty="0"/>
          </a:p>
        </p:txBody>
      </p:sp>
      <p:pic>
        <p:nvPicPr>
          <p:cNvPr id="4" name="Content Placeholder 3"/>
          <p:cNvPicPr>
            <a:picLocks noGrp="1" noChangeAspect="1"/>
          </p:cNvPicPr>
          <p:nvPr>
            <p:ph sz="quarter" idx="14"/>
          </p:nvPr>
        </p:nvPicPr>
        <p:blipFill>
          <a:blip r:embed="rId3"/>
          <a:stretch>
            <a:fillRect/>
          </a:stretch>
        </p:blipFill>
        <p:spPr>
          <a:xfrm>
            <a:off x="9405446" y="2921000"/>
            <a:ext cx="2017108" cy="3255963"/>
          </a:xfrm>
          <a:prstGeom prst="rect">
            <a:avLst/>
          </a:prstGeom>
        </p:spPr>
      </p:pic>
    </p:spTree>
    <p:extLst>
      <p:ext uri="{BB962C8B-B14F-4D97-AF65-F5344CB8AC3E}">
        <p14:creationId xmlns:p14="http://schemas.microsoft.com/office/powerpoint/2010/main" val="9921196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p:txBody>
          <a:bodyPr>
            <a:normAutofit/>
          </a:bodyPr>
          <a:lstStyle/>
          <a:p>
            <a:r>
              <a:rPr lang="en-US" dirty="0" smtClean="0"/>
              <a:t>Hydro </a:t>
            </a:r>
            <a:r>
              <a:rPr lang="en-US" dirty="0" err="1" smtClean="0"/>
              <a:t>floro</a:t>
            </a:r>
            <a:r>
              <a:rPr lang="en-US" dirty="0" smtClean="0"/>
              <a:t> carbons</a:t>
            </a:r>
          </a:p>
          <a:p>
            <a:r>
              <a:rPr lang="en-US" dirty="0" smtClean="0"/>
              <a:t>Post Montreal substitutes</a:t>
            </a:r>
          </a:p>
          <a:p>
            <a:r>
              <a:rPr lang="en-US" dirty="0" smtClean="0"/>
              <a:t>Color-</a:t>
            </a:r>
            <a:r>
              <a:rPr lang="en-US" dirty="0" err="1" smtClean="0"/>
              <a:t>odour</a:t>
            </a:r>
            <a:r>
              <a:rPr lang="en-US" dirty="0" smtClean="0"/>
              <a:t>: no, Man-made yes</a:t>
            </a:r>
          </a:p>
          <a:p>
            <a:r>
              <a:rPr lang="en-US" dirty="0"/>
              <a:t>post Montreal treaty substitutes for </a:t>
            </a:r>
            <a:r>
              <a:rPr lang="en-US" dirty="0" smtClean="0"/>
              <a:t>CFC, HCFCs</a:t>
            </a:r>
          </a:p>
          <a:p>
            <a:r>
              <a:rPr lang="en-US" dirty="0" smtClean="0"/>
              <a:t>In Refrigeration, aerosols</a:t>
            </a:r>
          </a:p>
          <a:p>
            <a:r>
              <a:rPr lang="en-US" dirty="0"/>
              <a:t>Can last for 100s </a:t>
            </a:r>
            <a:r>
              <a:rPr lang="en-US" dirty="0" smtClean="0"/>
              <a:t>years</a:t>
            </a:r>
          </a:p>
          <a:p>
            <a:endParaRPr lang="en-US" dirty="0" smtClean="0"/>
          </a:p>
          <a:p>
            <a:endParaRPr lang="en-US" dirty="0" smtClean="0"/>
          </a:p>
          <a:p>
            <a:endParaRPr lang="en-US" dirty="0"/>
          </a:p>
        </p:txBody>
      </p:sp>
      <p:sp>
        <p:nvSpPr>
          <p:cNvPr id="15" name="Title 14"/>
          <p:cNvSpPr>
            <a:spLocks noGrp="1"/>
          </p:cNvSpPr>
          <p:nvPr>
            <p:ph type="title"/>
          </p:nvPr>
        </p:nvSpPr>
        <p:spPr/>
        <p:txBody>
          <a:bodyPr/>
          <a:lstStyle/>
          <a:p>
            <a:r>
              <a:rPr lang="en-US" dirty="0"/>
              <a:t>H</a:t>
            </a:r>
            <a:r>
              <a:rPr lang="en-US" dirty="0" smtClean="0"/>
              <a:t>FCs</a:t>
            </a:r>
            <a:br>
              <a:rPr lang="en-US" dirty="0" smtClean="0"/>
            </a:br>
            <a:r>
              <a:rPr lang="en-US" dirty="0" smtClean="0"/>
              <a:t>factoids</a:t>
            </a:r>
            <a:endParaRPr lang="en-US" dirty="0"/>
          </a:p>
        </p:txBody>
      </p:sp>
      <p:sp>
        <p:nvSpPr>
          <p:cNvPr id="17" name="Text Placeholder 16"/>
          <p:cNvSpPr>
            <a:spLocks noGrp="1"/>
          </p:cNvSpPr>
          <p:nvPr>
            <p:ph type="body" sz="quarter" idx="13"/>
          </p:nvPr>
        </p:nvSpPr>
        <p:spPr/>
        <p:txBody>
          <a:bodyPr/>
          <a:lstStyle/>
          <a:p>
            <a:r>
              <a:rPr lang="en-US" dirty="0" smtClean="0"/>
              <a:t>Kyoto-GHG</a:t>
            </a:r>
            <a:endParaRPr lang="en-US" dirty="0"/>
          </a:p>
        </p:txBody>
      </p:sp>
      <p:pic>
        <p:nvPicPr>
          <p:cNvPr id="4" name="Content Placeholder 3"/>
          <p:cNvPicPr>
            <a:picLocks noGrp="1" noChangeAspect="1"/>
          </p:cNvPicPr>
          <p:nvPr>
            <p:ph sz="quarter" idx="14"/>
          </p:nvPr>
        </p:nvPicPr>
        <p:blipFill>
          <a:blip r:embed="rId3"/>
          <a:stretch>
            <a:fillRect/>
          </a:stretch>
        </p:blipFill>
        <p:spPr>
          <a:xfrm>
            <a:off x="8886825" y="3277027"/>
            <a:ext cx="3054350" cy="2543908"/>
          </a:xfrm>
          <a:prstGeom prst="rect">
            <a:avLst/>
          </a:prstGeom>
        </p:spPr>
      </p:pic>
    </p:spTree>
    <p:extLst>
      <p:ext uri="{BB962C8B-B14F-4D97-AF65-F5344CB8AC3E}">
        <p14:creationId xmlns:p14="http://schemas.microsoft.com/office/powerpoint/2010/main" val="2246248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69012069"/>
              </p:ext>
            </p:extLst>
          </p:nvPr>
        </p:nvGraphicFramePr>
        <p:xfrm>
          <a:off x="91440" y="795523"/>
          <a:ext cx="11262360" cy="5833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Green house warming potential (if C0</a:t>
            </a:r>
            <a:r>
              <a:rPr lang="en-US" baseline="-25000" dirty="0" smtClean="0"/>
              <a:t>2</a:t>
            </a:r>
            <a:r>
              <a:rPr lang="en-US" dirty="0" smtClean="0"/>
              <a:t>=1)</a:t>
            </a:r>
            <a:endParaRPr lang="en-US" dirty="0"/>
          </a:p>
        </p:txBody>
      </p:sp>
    </p:spTree>
    <p:extLst>
      <p:ext uri="{BB962C8B-B14F-4D97-AF65-F5344CB8AC3E}">
        <p14:creationId xmlns:p14="http://schemas.microsoft.com/office/powerpoint/2010/main" val="7658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CEC04EC9-3035-4462-9839-DBBEF56BDB1E}"/>
                                            </p:graphicEl>
                                          </p:spTgt>
                                        </p:tgtEl>
                                        <p:attrNameLst>
                                          <p:attrName>style.visibility</p:attrName>
                                        </p:attrNameLst>
                                      </p:cBhvr>
                                      <p:to>
                                        <p:strVal val="visible"/>
                                      </p:to>
                                    </p:set>
                                    <p:animEffect transition="in" filter="fade">
                                      <p:cBhvr>
                                        <p:cTn id="7" dur="500"/>
                                        <p:tgtEl>
                                          <p:spTgt spid="8">
                                            <p:graphicEl>
                                              <a:dgm id="{CEC04EC9-3035-4462-9839-DBBEF56BDB1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2BB328B6-EEAE-4A12-8289-EF853759A589}"/>
                                            </p:graphicEl>
                                          </p:spTgt>
                                        </p:tgtEl>
                                        <p:attrNameLst>
                                          <p:attrName>style.visibility</p:attrName>
                                        </p:attrNameLst>
                                      </p:cBhvr>
                                      <p:to>
                                        <p:strVal val="visible"/>
                                      </p:to>
                                    </p:set>
                                    <p:animEffect transition="in" filter="fade">
                                      <p:cBhvr>
                                        <p:cTn id="10" dur="500"/>
                                        <p:tgtEl>
                                          <p:spTgt spid="8">
                                            <p:graphicEl>
                                              <a:dgm id="{2BB328B6-EEAE-4A12-8289-EF853759A589}"/>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BFDB2248-11D1-4287-B3BC-ECB5226480AB}"/>
                                            </p:graphicEl>
                                          </p:spTgt>
                                        </p:tgtEl>
                                        <p:attrNameLst>
                                          <p:attrName>style.visibility</p:attrName>
                                        </p:attrNameLst>
                                      </p:cBhvr>
                                      <p:to>
                                        <p:strVal val="visible"/>
                                      </p:to>
                                    </p:set>
                                    <p:animEffect transition="in" filter="fade">
                                      <p:cBhvr>
                                        <p:cTn id="13" dur="500"/>
                                        <p:tgtEl>
                                          <p:spTgt spid="8">
                                            <p:graphicEl>
                                              <a:dgm id="{BFDB2248-11D1-4287-B3BC-ECB5226480A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graphicEl>
                                              <a:dgm id="{924A550A-CC79-4AC3-923B-3EA2C1D47D46}"/>
                                            </p:graphicEl>
                                          </p:spTgt>
                                        </p:tgtEl>
                                        <p:attrNameLst>
                                          <p:attrName>style.visibility</p:attrName>
                                        </p:attrNameLst>
                                      </p:cBhvr>
                                      <p:to>
                                        <p:strVal val="visible"/>
                                      </p:to>
                                    </p:set>
                                    <p:animEffect transition="in" filter="fade">
                                      <p:cBhvr>
                                        <p:cTn id="18" dur="500"/>
                                        <p:tgtEl>
                                          <p:spTgt spid="8">
                                            <p:graphicEl>
                                              <a:dgm id="{924A550A-CC79-4AC3-923B-3EA2C1D47D46}"/>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graphicEl>
                                              <a:dgm id="{F416A2A3-C100-400E-9319-13D0CCDC398C}"/>
                                            </p:graphicEl>
                                          </p:spTgt>
                                        </p:tgtEl>
                                        <p:attrNameLst>
                                          <p:attrName>style.visibility</p:attrName>
                                        </p:attrNameLst>
                                      </p:cBhvr>
                                      <p:to>
                                        <p:strVal val="visible"/>
                                      </p:to>
                                    </p:set>
                                    <p:animEffect transition="in" filter="fade">
                                      <p:cBhvr>
                                        <p:cTn id="21" dur="500"/>
                                        <p:tgtEl>
                                          <p:spTgt spid="8">
                                            <p:graphicEl>
                                              <a:dgm id="{F416A2A3-C100-400E-9319-13D0CCDC398C}"/>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43CE7C50-CC17-49EC-8A03-1C9D75C3476A}"/>
                                            </p:graphicEl>
                                          </p:spTgt>
                                        </p:tgtEl>
                                        <p:attrNameLst>
                                          <p:attrName>style.visibility</p:attrName>
                                        </p:attrNameLst>
                                      </p:cBhvr>
                                      <p:to>
                                        <p:strVal val="visible"/>
                                      </p:to>
                                    </p:set>
                                    <p:animEffect transition="in" filter="fade">
                                      <p:cBhvr>
                                        <p:cTn id="24" dur="500"/>
                                        <p:tgtEl>
                                          <p:spTgt spid="8">
                                            <p:graphicEl>
                                              <a:dgm id="{43CE7C50-CC17-49EC-8A03-1C9D75C3476A}"/>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18AEE7BD-9606-49CA-A252-F475804A0F15}"/>
                                            </p:graphicEl>
                                          </p:spTgt>
                                        </p:tgtEl>
                                        <p:attrNameLst>
                                          <p:attrName>style.visibility</p:attrName>
                                        </p:attrNameLst>
                                      </p:cBhvr>
                                      <p:to>
                                        <p:strVal val="visible"/>
                                      </p:to>
                                    </p:set>
                                    <p:animEffect transition="in" filter="fade">
                                      <p:cBhvr>
                                        <p:cTn id="29" dur="500"/>
                                        <p:tgtEl>
                                          <p:spTgt spid="8">
                                            <p:graphicEl>
                                              <a:dgm id="{18AEE7BD-9606-49CA-A252-F475804A0F15}"/>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8520E365-5F53-4CBD-A750-C779BD7F35F0}"/>
                                            </p:graphicEl>
                                          </p:spTgt>
                                        </p:tgtEl>
                                        <p:attrNameLst>
                                          <p:attrName>style.visibility</p:attrName>
                                        </p:attrNameLst>
                                      </p:cBhvr>
                                      <p:to>
                                        <p:strVal val="visible"/>
                                      </p:to>
                                    </p:set>
                                    <p:animEffect transition="in" filter="fade">
                                      <p:cBhvr>
                                        <p:cTn id="32" dur="500"/>
                                        <p:tgtEl>
                                          <p:spTgt spid="8">
                                            <p:graphicEl>
                                              <a:dgm id="{8520E365-5F53-4CBD-A750-C779BD7F35F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graphicEl>
                                              <a:dgm id="{BFC9A4B7-3DB1-4B50-A2A8-B800E9F9185D}"/>
                                            </p:graphicEl>
                                          </p:spTgt>
                                        </p:tgtEl>
                                        <p:attrNameLst>
                                          <p:attrName>style.visibility</p:attrName>
                                        </p:attrNameLst>
                                      </p:cBhvr>
                                      <p:to>
                                        <p:strVal val="visible"/>
                                      </p:to>
                                    </p:set>
                                    <p:animEffect transition="in" filter="fade">
                                      <p:cBhvr>
                                        <p:cTn id="35" dur="500"/>
                                        <p:tgtEl>
                                          <p:spTgt spid="8">
                                            <p:graphicEl>
                                              <a:dgm id="{BFC9A4B7-3DB1-4B50-A2A8-B800E9F9185D}"/>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graphicEl>
                                              <a:dgm id="{597DD2F1-0F2B-42F7-9369-B89A2119E858}"/>
                                            </p:graphicEl>
                                          </p:spTgt>
                                        </p:tgtEl>
                                        <p:attrNameLst>
                                          <p:attrName>style.visibility</p:attrName>
                                        </p:attrNameLst>
                                      </p:cBhvr>
                                      <p:to>
                                        <p:strVal val="visible"/>
                                      </p:to>
                                    </p:set>
                                    <p:animEffect transition="in" filter="fade">
                                      <p:cBhvr>
                                        <p:cTn id="40" dur="500"/>
                                        <p:tgtEl>
                                          <p:spTgt spid="8">
                                            <p:graphicEl>
                                              <a:dgm id="{597DD2F1-0F2B-42F7-9369-B89A2119E85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graphicEl>
                                              <a:dgm id="{4A2A264E-B6E4-4DF5-B9FE-E098C88AF7D6}"/>
                                            </p:graphicEl>
                                          </p:spTgt>
                                        </p:tgtEl>
                                        <p:attrNameLst>
                                          <p:attrName>style.visibility</p:attrName>
                                        </p:attrNameLst>
                                      </p:cBhvr>
                                      <p:to>
                                        <p:strVal val="visible"/>
                                      </p:to>
                                    </p:set>
                                    <p:animEffect transition="in" filter="fade">
                                      <p:cBhvr>
                                        <p:cTn id="43" dur="500"/>
                                        <p:tgtEl>
                                          <p:spTgt spid="8">
                                            <p:graphicEl>
                                              <a:dgm id="{4A2A264E-B6E4-4DF5-B9FE-E098C88AF7D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graphicEl>
                                              <a:dgm id="{11494BB3-68E6-4F32-A7E9-2872325E17E1}"/>
                                            </p:graphicEl>
                                          </p:spTgt>
                                        </p:tgtEl>
                                        <p:attrNameLst>
                                          <p:attrName>style.visibility</p:attrName>
                                        </p:attrNameLst>
                                      </p:cBhvr>
                                      <p:to>
                                        <p:strVal val="visible"/>
                                      </p:to>
                                    </p:set>
                                    <p:animEffect transition="in" filter="fade">
                                      <p:cBhvr>
                                        <p:cTn id="46" dur="500"/>
                                        <p:tgtEl>
                                          <p:spTgt spid="8">
                                            <p:graphicEl>
                                              <a:dgm id="{11494BB3-68E6-4F32-A7E9-2872325E17E1}"/>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graphicEl>
                                              <a:dgm id="{2715BC07-5FD8-4210-B606-A00D7FB280A4}"/>
                                            </p:graphicEl>
                                          </p:spTgt>
                                        </p:tgtEl>
                                        <p:attrNameLst>
                                          <p:attrName>style.visibility</p:attrName>
                                        </p:attrNameLst>
                                      </p:cBhvr>
                                      <p:to>
                                        <p:strVal val="visible"/>
                                      </p:to>
                                    </p:set>
                                    <p:animEffect transition="in" filter="fade">
                                      <p:cBhvr>
                                        <p:cTn id="51" dur="500"/>
                                        <p:tgtEl>
                                          <p:spTgt spid="8">
                                            <p:graphicEl>
                                              <a:dgm id="{2715BC07-5FD8-4210-B606-A00D7FB280A4}"/>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graphicEl>
                                              <a:dgm id="{B6D8F7C8-7BB5-43FD-8CD2-BBFAFFC38088}"/>
                                            </p:graphicEl>
                                          </p:spTgt>
                                        </p:tgtEl>
                                        <p:attrNameLst>
                                          <p:attrName>style.visibility</p:attrName>
                                        </p:attrNameLst>
                                      </p:cBhvr>
                                      <p:to>
                                        <p:strVal val="visible"/>
                                      </p:to>
                                    </p:set>
                                    <p:animEffect transition="in" filter="fade">
                                      <p:cBhvr>
                                        <p:cTn id="54" dur="500"/>
                                        <p:tgtEl>
                                          <p:spTgt spid="8">
                                            <p:graphicEl>
                                              <a:dgm id="{B6D8F7C8-7BB5-43FD-8CD2-BBFAFFC3808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smtClean="0"/>
              <a:t>NCERT Class 11 Chemistry, Chapter 14 Environment chemistry</a:t>
            </a:r>
          </a:p>
          <a:p>
            <a:r>
              <a:rPr lang="en-US" dirty="0" smtClean="0"/>
              <a:t>Ozone: Page 405 onwards. CFC – toxic or not? Reactive or not? For chorine radicals are they reactive agents or transporting agents? Used in Plastic foam making or not? Role of polar stratospheric clouds?</a:t>
            </a:r>
          </a:p>
          <a:p>
            <a:endParaRPr lang="en-US" dirty="0"/>
          </a:p>
        </p:txBody>
      </p:sp>
      <p:sp>
        <p:nvSpPr>
          <p:cNvPr id="7" name="Title 6"/>
          <p:cNvSpPr>
            <a:spLocks noGrp="1"/>
          </p:cNvSpPr>
          <p:nvPr>
            <p:ph type="title"/>
          </p:nvPr>
        </p:nvSpPr>
        <p:spPr/>
        <p:txBody>
          <a:bodyPr/>
          <a:lstStyle/>
          <a:p>
            <a:r>
              <a:rPr lang="en-US" dirty="0" smtClean="0"/>
              <a:t>Ozone depletion</a:t>
            </a:r>
            <a:endParaRPr lang="en-US" dirty="0"/>
          </a:p>
        </p:txBody>
      </p:sp>
    </p:spTree>
    <p:extLst>
      <p:ext uri="{BB962C8B-B14F-4D97-AF65-F5344CB8AC3E}">
        <p14:creationId xmlns:p14="http://schemas.microsoft.com/office/powerpoint/2010/main" val="11470434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882063" y="2772693"/>
            <a:ext cx="3089275" cy="3368426"/>
          </a:xfrm>
          <a:prstGeom prst="rect">
            <a:avLst/>
          </a:prstGeom>
        </p:spPr>
      </p:pic>
      <p:sp>
        <p:nvSpPr>
          <p:cNvPr id="5" name="Content Placeholder 4"/>
          <p:cNvSpPr>
            <a:spLocks noGrp="1"/>
          </p:cNvSpPr>
          <p:nvPr>
            <p:ph idx="1"/>
          </p:nvPr>
        </p:nvSpPr>
        <p:spPr/>
        <p:txBody>
          <a:bodyPr/>
          <a:lstStyle/>
          <a:p>
            <a:pPr marL="742950" indent="-742950">
              <a:buFont typeface="+mj-lt"/>
              <a:buAutoNum type="arabicPeriod"/>
            </a:pPr>
            <a:r>
              <a:rPr lang="en-US" dirty="0" smtClean="0"/>
              <a:t>Phase out </a:t>
            </a:r>
            <a:r>
              <a:rPr lang="en-US" dirty="0" err="1" smtClean="0">
                <a:solidFill>
                  <a:srgbClr val="FFFF00"/>
                </a:solidFill>
              </a:rPr>
              <a:t>Chloro</a:t>
            </a:r>
            <a:r>
              <a:rPr lang="en-US" dirty="0" smtClean="0"/>
              <a:t>-fluorocarbons </a:t>
            </a:r>
            <a:r>
              <a:rPr lang="en-US" dirty="0"/>
              <a:t>(CFCs</a:t>
            </a:r>
            <a:r>
              <a:rPr lang="en-US" dirty="0" smtClean="0"/>
              <a:t>) / </a:t>
            </a:r>
            <a:r>
              <a:rPr lang="en-US" dirty="0" err="1" smtClean="0"/>
              <a:t>Freons</a:t>
            </a:r>
            <a:endParaRPr lang="en-US" dirty="0" smtClean="0"/>
          </a:p>
          <a:p>
            <a:pPr marL="742950" indent="-742950">
              <a:buFont typeface="+mj-lt"/>
              <a:buAutoNum type="arabicPeriod"/>
            </a:pPr>
            <a:r>
              <a:rPr lang="en-US" dirty="0" smtClean="0"/>
              <a:t>Phase out Hydro-</a:t>
            </a:r>
            <a:r>
              <a:rPr lang="en-US" dirty="0" err="1" smtClean="0">
                <a:solidFill>
                  <a:srgbClr val="FFFF00"/>
                </a:solidFill>
              </a:rPr>
              <a:t>chloro</a:t>
            </a:r>
            <a:r>
              <a:rPr lang="en-US" dirty="0" smtClean="0"/>
              <a:t>-fluorocarbons </a:t>
            </a:r>
            <a:r>
              <a:rPr lang="en-US" dirty="0"/>
              <a:t>(HCFCs</a:t>
            </a:r>
            <a:r>
              <a:rPr lang="en-US" dirty="0" smtClean="0"/>
              <a:t>)</a:t>
            </a:r>
          </a:p>
          <a:p>
            <a:pPr marL="742950" indent="-742950">
              <a:buFont typeface="+mj-lt"/>
              <a:buAutoNum type="arabicPeriod"/>
            </a:pPr>
            <a:r>
              <a:rPr lang="en-US" dirty="0" smtClean="0"/>
              <a:t>Hydro-</a:t>
            </a:r>
            <a:r>
              <a:rPr lang="en-US" dirty="0" err="1" smtClean="0"/>
              <a:t>fluoro</a:t>
            </a:r>
            <a:r>
              <a:rPr lang="en-US" dirty="0" smtClean="0"/>
              <a:t>-carbons </a:t>
            </a:r>
            <a:r>
              <a:rPr lang="en-US" dirty="0"/>
              <a:t>(HFCs</a:t>
            </a:r>
            <a:r>
              <a:rPr lang="en-US" dirty="0" smtClean="0"/>
              <a:t>) continue:</a:t>
            </a:r>
          </a:p>
          <a:p>
            <a:pPr lvl="1"/>
            <a:r>
              <a:rPr lang="en-US" dirty="0" smtClean="0"/>
              <a:t>GHG yes</a:t>
            </a:r>
          </a:p>
          <a:p>
            <a:pPr lvl="1"/>
            <a:r>
              <a:rPr lang="en-US" dirty="0" smtClean="0"/>
              <a:t>Ozone depletion no</a:t>
            </a:r>
            <a:endParaRPr lang="en-US" dirty="0"/>
          </a:p>
        </p:txBody>
      </p:sp>
      <p:sp>
        <p:nvSpPr>
          <p:cNvPr id="4" name="Title 3"/>
          <p:cNvSpPr>
            <a:spLocks noGrp="1"/>
          </p:cNvSpPr>
          <p:nvPr>
            <p:ph type="title"/>
          </p:nvPr>
        </p:nvSpPr>
        <p:spPr/>
        <p:txBody>
          <a:bodyPr/>
          <a:lstStyle/>
          <a:p>
            <a:r>
              <a:rPr lang="en-US" dirty="0" smtClean="0"/>
              <a:t>Montreal protocol WEF‘89</a:t>
            </a:r>
            <a:endParaRPr lang="en-US" dirty="0"/>
          </a:p>
        </p:txBody>
      </p:sp>
      <p:sp>
        <p:nvSpPr>
          <p:cNvPr id="6" name="Text Placeholder 5"/>
          <p:cNvSpPr>
            <a:spLocks noGrp="1"/>
          </p:cNvSpPr>
          <p:nvPr>
            <p:ph type="body" sz="quarter" idx="13"/>
          </p:nvPr>
        </p:nvSpPr>
        <p:spPr/>
        <p:txBody>
          <a:bodyPr/>
          <a:lstStyle/>
          <a:p>
            <a:r>
              <a:rPr lang="en-US" dirty="0" smtClean="0"/>
              <a:t>Ozone</a:t>
            </a:r>
            <a:endParaRPr lang="en-US" dirty="0"/>
          </a:p>
        </p:txBody>
      </p:sp>
    </p:spTree>
    <p:extLst>
      <p:ext uri="{BB962C8B-B14F-4D97-AF65-F5344CB8AC3E}">
        <p14:creationId xmlns:p14="http://schemas.microsoft.com/office/powerpoint/2010/main" val="182290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167092128"/>
              </p:ext>
            </p:extLst>
          </p:nvPr>
        </p:nvGraphicFramePr>
        <p:xfrm>
          <a:off x="119217" y="212720"/>
          <a:ext cx="11895825" cy="6645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smtClean="0"/>
              <a:t>L8/P2: Combating Climate Change</a:t>
            </a:r>
            <a:endParaRPr lang="en-US" dirty="0"/>
          </a:p>
        </p:txBody>
      </p:sp>
    </p:spTree>
    <p:extLst>
      <p:ext uri="{BB962C8B-B14F-4D97-AF65-F5344CB8AC3E}">
        <p14:creationId xmlns:p14="http://schemas.microsoft.com/office/powerpoint/2010/main" val="24517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D3F2361-9061-4969-856E-25B6A6C5055B}"/>
                                            </p:graphicEl>
                                          </p:spTgt>
                                        </p:tgtEl>
                                        <p:attrNameLst>
                                          <p:attrName>style.visibility</p:attrName>
                                        </p:attrNameLst>
                                      </p:cBhvr>
                                      <p:to>
                                        <p:strVal val="visible"/>
                                      </p:to>
                                    </p:set>
                                    <p:animEffect transition="in" filter="fade">
                                      <p:cBhvr>
                                        <p:cTn id="7" dur="500"/>
                                        <p:tgtEl>
                                          <p:spTgt spid="6">
                                            <p:graphicEl>
                                              <a:dgm id="{AD3F2361-9061-4969-856E-25B6A6C5055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7DC58103-6D49-44B7-A411-7EF167CC21FA}"/>
                                            </p:graphicEl>
                                          </p:spTgt>
                                        </p:tgtEl>
                                        <p:attrNameLst>
                                          <p:attrName>style.visibility</p:attrName>
                                        </p:attrNameLst>
                                      </p:cBhvr>
                                      <p:to>
                                        <p:strVal val="visible"/>
                                      </p:to>
                                    </p:set>
                                    <p:animEffect transition="in" filter="fade">
                                      <p:cBhvr>
                                        <p:cTn id="10" dur="500"/>
                                        <p:tgtEl>
                                          <p:spTgt spid="6">
                                            <p:graphicEl>
                                              <a:dgm id="{7DC58103-6D49-44B7-A411-7EF167CC21F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A0ACBEA9-884B-4823-8FD2-0AE0B8FD0CC0}"/>
                                            </p:graphicEl>
                                          </p:spTgt>
                                        </p:tgtEl>
                                        <p:attrNameLst>
                                          <p:attrName>style.visibility</p:attrName>
                                        </p:attrNameLst>
                                      </p:cBhvr>
                                      <p:to>
                                        <p:strVal val="visible"/>
                                      </p:to>
                                    </p:set>
                                    <p:animEffect transition="in" filter="fade">
                                      <p:cBhvr>
                                        <p:cTn id="15" dur="500"/>
                                        <p:tgtEl>
                                          <p:spTgt spid="6">
                                            <p:graphicEl>
                                              <a:dgm id="{A0ACBEA9-884B-4823-8FD2-0AE0B8FD0CC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4A75B482-DD4D-4A66-936D-7D8F977588C0}"/>
                                            </p:graphicEl>
                                          </p:spTgt>
                                        </p:tgtEl>
                                        <p:attrNameLst>
                                          <p:attrName>style.visibility</p:attrName>
                                        </p:attrNameLst>
                                      </p:cBhvr>
                                      <p:to>
                                        <p:strVal val="visible"/>
                                      </p:to>
                                    </p:set>
                                    <p:animEffect transition="in" filter="fade">
                                      <p:cBhvr>
                                        <p:cTn id="18" dur="500"/>
                                        <p:tgtEl>
                                          <p:spTgt spid="6">
                                            <p:graphicEl>
                                              <a:dgm id="{4A75B482-DD4D-4A66-936D-7D8F977588C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53A2E151-F0D9-4A7B-8261-A043A2E08519}"/>
                                            </p:graphicEl>
                                          </p:spTgt>
                                        </p:tgtEl>
                                        <p:attrNameLst>
                                          <p:attrName>style.visibility</p:attrName>
                                        </p:attrNameLst>
                                      </p:cBhvr>
                                      <p:to>
                                        <p:strVal val="visible"/>
                                      </p:to>
                                    </p:set>
                                    <p:animEffect transition="in" filter="fade">
                                      <p:cBhvr>
                                        <p:cTn id="23" dur="500"/>
                                        <p:tgtEl>
                                          <p:spTgt spid="6">
                                            <p:graphicEl>
                                              <a:dgm id="{53A2E151-F0D9-4A7B-8261-A043A2E0851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45669E1B-6ADF-4D5E-BA5C-C0A413D0BE9A}"/>
                                            </p:graphicEl>
                                          </p:spTgt>
                                        </p:tgtEl>
                                        <p:attrNameLst>
                                          <p:attrName>style.visibility</p:attrName>
                                        </p:attrNameLst>
                                      </p:cBhvr>
                                      <p:to>
                                        <p:strVal val="visible"/>
                                      </p:to>
                                    </p:set>
                                    <p:animEffect transition="in" filter="fade">
                                      <p:cBhvr>
                                        <p:cTn id="26" dur="500"/>
                                        <p:tgtEl>
                                          <p:spTgt spid="6">
                                            <p:graphicEl>
                                              <a:dgm id="{45669E1B-6ADF-4D5E-BA5C-C0A413D0BE9A}"/>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7CB1FCEB-6E66-4B4B-BCB2-18A6E55539D1}"/>
                                            </p:graphicEl>
                                          </p:spTgt>
                                        </p:tgtEl>
                                        <p:attrNameLst>
                                          <p:attrName>style.visibility</p:attrName>
                                        </p:attrNameLst>
                                      </p:cBhvr>
                                      <p:to>
                                        <p:strVal val="visible"/>
                                      </p:to>
                                    </p:set>
                                    <p:animEffect transition="in" filter="fade">
                                      <p:cBhvr>
                                        <p:cTn id="31" dur="500"/>
                                        <p:tgtEl>
                                          <p:spTgt spid="6">
                                            <p:graphicEl>
                                              <a:dgm id="{7CB1FCEB-6E66-4B4B-BCB2-18A6E55539D1}"/>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0EB92757-0BFA-4F9C-A8AD-7651C976CD6F}"/>
                                            </p:graphicEl>
                                          </p:spTgt>
                                        </p:tgtEl>
                                        <p:attrNameLst>
                                          <p:attrName>style.visibility</p:attrName>
                                        </p:attrNameLst>
                                      </p:cBhvr>
                                      <p:to>
                                        <p:strVal val="visible"/>
                                      </p:to>
                                    </p:set>
                                    <p:animEffect transition="in" filter="fade">
                                      <p:cBhvr>
                                        <p:cTn id="34" dur="500"/>
                                        <p:tgtEl>
                                          <p:spTgt spid="6">
                                            <p:graphicEl>
                                              <a:dgm id="{0EB92757-0BFA-4F9C-A8AD-7651C976CD6F}"/>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4BDF96ED-E02E-48D2-AFF8-E4600149D484}"/>
                                            </p:graphicEl>
                                          </p:spTgt>
                                        </p:tgtEl>
                                        <p:attrNameLst>
                                          <p:attrName>style.visibility</p:attrName>
                                        </p:attrNameLst>
                                      </p:cBhvr>
                                      <p:to>
                                        <p:strVal val="visible"/>
                                      </p:to>
                                    </p:set>
                                    <p:animEffect transition="in" filter="fade">
                                      <p:cBhvr>
                                        <p:cTn id="39" dur="500"/>
                                        <p:tgtEl>
                                          <p:spTgt spid="6">
                                            <p:graphicEl>
                                              <a:dgm id="{4BDF96ED-E02E-48D2-AFF8-E4600149D48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E9052A1B-E22D-4DD1-AB48-E179CBB21094}"/>
                                            </p:graphicEl>
                                          </p:spTgt>
                                        </p:tgtEl>
                                        <p:attrNameLst>
                                          <p:attrName>style.visibility</p:attrName>
                                        </p:attrNameLst>
                                      </p:cBhvr>
                                      <p:to>
                                        <p:strVal val="visible"/>
                                      </p:to>
                                    </p:set>
                                    <p:animEffect transition="in" filter="fade">
                                      <p:cBhvr>
                                        <p:cTn id="42" dur="500"/>
                                        <p:tgtEl>
                                          <p:spTgt spid="6">
                                            <p:graphicEl>
                                              <a:dgm id="{E9052A1B-E22D-4DD1-AB48-E179CBB2109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742950" indent="-742950">
              <a:buFont typeface="+mj-lt"/>
              <a:buAutoNum type="alphaUcPeriod"/>
            </a:pPr>
            <a:r>
              <a:rPr lang="en-US" sz="4800" dirty="0" smtClean="0"/>
              <a:t>Both </a:t>
            </a:r>
            <a:r>
              <a:rPr lang="en-US" sz="4800" dirty="0" smtClean="0">
                <a:solidFill>
                  <a:srgbClr val="FFFF00"/>
                </a:solidFill>
              </a:rPr>
              <a:t>CFC</a:t>
            </a:r>
            <a:r>
              <a:rPr lang="en-US" sz="4800" dirty="0" smtClean="0"/>
              <a:t> and </a:t>
            </a:r>
            <a:r>
              <a:rPr lang="en-US" sz="4800" dirty="0" smtClean="0">
                <a:solidFill>
                  <a:srgbClr val="FFFF00"/>
                </a:solidFill>
              </a:rPr>
              <a:t>HFC</a:t>
            </a:r>
            <a:r>
              <a:rPr lang="en-US" sz="4800" dirty="0" smtClean="0"/>
              <a:t> can be used in </a:t>
            </a:r>
            <a:r>
              <a:rPr lang="en-US" sz="4800" dirty="0" smtClean="0">
                <a:solidFill>
                  <a:srgbClr val="FFFF00"/>
                </a:solidFill>
              </a:rPr>
              <a:t>refrigeration</a:t>
            </a:r>
          </a:p>
          <a:p>
            <a:pPr marL="742950" indent="-742950">
              <a:buFont typeface="+mj-lt"/>
              <a:buAutoNum type="alphaUcPeriod"/>
            </a:pPr>
            <a:r>
              <a:rPr lang="en-US" sz="4800" dirty="0" smtClean="0">
                <a:solidFill>
                  <a:srgbClr val="FFFF00"/>
                </a:solidFill>
              </a:rPr>
              <a:t>Kyoto</a:t>
            </a:r>
            <a:r>
              <a:rPr lang="en-US" sz="4800" dirty="0" smtClean="0"/>
              <a:t> Protocol aims to curb </a:t>
            </a:r>
            <a:r>
              <a:rPr lang="en-US" sz="4800" dirty="0" smtClean="0">
                <a:solidFill>
                  <a:srgbClr val="FFFF00"/>
                </a:solidFill>
              </a:rPr>
              <a:t>HFC</a:t>
            </a:r>
            <a:r>
              <a:rPr lang="en-US" sz="4800" dirty="0" smtClean="0"/>
              <a:t> while </a:t>
            </a:r>
            <a:r>
              <a:rPr lang="en-US" sz="4800" dirty="0" smtClean="0">
                <a:solidFill>
                  <a:srgbClr val="FFFF00"/>
                </a:solidFill>
              </a:rPr>
              <a:t>Montreal</a:t>
            </a:r>
            <a:r>
              <a:rPr lang="en-US" sz="4800" dirty="0" smtClean="0"/>
              <a:t> protocol aims to curb </a:t>
            </a:r>
            <a:r>
              <a:rPr lang="en-US" sz="4800" dirty="0" smtClean="0">
                <a:solidFill>
                  <a:srgbClr val="FFFF00"/>
                </a:solidFill>
              </a:rPr>
              <a:t>CFC</a:t>
            </a:r>
            <a:r>
              <a:rPr lang="en-US" sz="4800" dirty="0" smtClean="0"/>
              <a:t>.</a:t>
            </a:r>
          </a:p>
          <a:p>
            <a:pPr marL="742950" indent="-742950">
              <a:buFont typeface="+mj-lt"/>
              <a:buAutoNum type="alphaUcPeriod"/>
            </a:pPr>
            <a:r>
              <a:rPr lang="en-US" sz="4800" dirty="0" smtClean="0"/>
              <a:t>Both A and B</a:t>
            </a:r>
          </a:p>
          <a:p>
            <a:pPr marL="742950" indent="-742950">
              <a:buFont typeface="+mj-lt"/>
              <a:buAutoNum type="alphaUcPeriod"/>
            </a:pPr>
            <a:r>
              <a:rPr lang="en-US" sz="4800" dirty="0" smtClean="0"/>
              <a:t>Neither A nor B</a:t>
            </a:r>
          </a:p>
        </p:txBody>
      </p:sp>
      <p:sp>
        <p:nvSpPr>
          <p:cNvPr id="5" name="Title 4"/>
          <p:cNvSpPr>
            <a:spLocks noGrp="1"/>
          </p:cNvSpPr>
          <p:nvPr>
            <p:ph type="title"/>
          </p:nvPr>
        </p:nvSpPr>
        <p:spPr/>
        <p:txBody>
          <a:bodyPr>
            <a:normAutofit fontScale="90000"/>
          </a:bodyPr>
          <a:lstStyle/>
          <a:p>
            <a:r>
              <a:rPr lang="en-US" dirty="0" smtClean="0"/>
              <a:t>Find correct statement(s)</a:t>
            </a:r>
            <a:endParaRPr lang="en-US" dirty="0"/>
          </a:p>
        </p:txBody>
      </p:sp>
    </p:spTree>
    <p:extLst>
      <p:ext uri="{BB962C8B-B14F-4D97-AF65-F5344CB8AC3E}">
        <p14:creationId xmlns:p14="http://schemas.microsoft.com/office/powerpoint/2010/main" val="19984343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742950" indent="-742950">
              <a:buFont typeface="+mj-lt"/>
              <a:buAutoNum type="alphaUcPeriod"/>
            </a:pPr>
            <a:r>
              <a:rPr lang="en-US" sz="4800" dirty="0" smtClean="0"/>
              <a:t>Both CFC and HFC can be used in refrigeration</a:t>
            </a:r>
          </a:p>
          <a:p>
            <a:pPr marL="742950" indent="-742950">
              <a:buFont typeface="+mj-lt"/>
              <a:buAutoNum type="alphaUcPeriod"/>
            </a:pPr>
            <a:r>
              <a:rPr lang="en-US" sz="4800" dirty="0" smtClean="0"/>
              <a:t>Kyoto Protocol aims to curb HFC while Montreal protocol aims to curb CFC.</a:t>
            </a:r>
          </a:p>
          <a:p>
            <a:pPr marL="742950" indent="-742950">
              <a:buFont typeface="+mj-lt"/>
              <a:buAutoNum type="alphaUcPeriod"/>
            </a:pPr>
            <a:r>
              <a:rPr lang="en-US" sz="4800" dirty="0" smtClean="0">
                <a:solidFill>
                  <a:srgbClr val="FFFF00"/>
                </a:solidFill>
              </a:rPr>
              <a:t>Both A and B</a:t>
            </a:r>
          </a:p>
          <a:p>
            <a:pPr marL="742950" indent="-742950">
              <a:buFont typeface="+mj-lt"/>
              <a:buAutoNum type="alphaUcPeriod"/>
            </a:pPr>
            <a:r>
              <a:rPr lang="en-US" sz="4800" dirty="0" smtClean="0"/>
              <a:t>Neither A nor B</a:t>
            </a:r>
          </a:p>
        </p:txBody>
      </p:sp>
      <p:sp>
        <p:nvSpPr>
          <p:cNvPr id="5" name="Title 4"/>
          <p:cNvSpPr>
            <a:spLocks noGrp="1"/>
          </p:cNvSpPr>
          <p:nvPr>
            <p:ph type="title"/>
          </p:nvPr>
        </p:nvSpPr>
        <p:spPr/>
        <p:txBody>
          <a:bodyPr>
            <a:normAutofit fontScale="90000"/>
          </a:bodyPr>
          <a:lstStyle/>
          <a:p>
            <a:r>
              <a:rPr lang="en-US" dirty="0" smtClean="0"/>
              <a:t>Conventional logic: ans. C both right</a:t>
            </a:r>
            <a:endParaRPr lang="en-US" dirty="0"/>
          </a:p>
        </p:txBody>
      </p:sp>
    </p:spTree>
    <p:extLst>
      <p:ext uri="{BB962C8B-B14F-4D97-AF65-F5344CB8AC3E}">
        <p14:creationId xmlns:p14="http://schemas.microsoft.com/office/powerpoint/2010/main" val="629515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742950" indent="-742950">
              <a:buFont typeface="+mj-lt"/>
              <a:buAutoNum type="alphaUcPeriod"/>
            </a:pPr>
            <a:r>
              <a:rPr lang="en-US" sz="4400" dirty="0" smtClean="0">
                <a:solidFill>
                  <a:srgbClr val="FFFF00"/>
                </a:solidFill>
              </a:rPr>
              <a:t>Both</a:t>
            </a:r>
            <a:r>
              <a:rPr lang="en-US" sz="4400" dirty="0" smtClean="0"/>
              <a:t> CFC and HFC </a:t>
            </a:r>
            <a:r>
              <a:rPr lang="en-US" sz="4400" u="sng" dirty="0" smtClean="0">
                <a:solidFill>
                  <a:srgbClr val="FFFF00"/>
                </a:solidFill>
              </a:rPr>
              <a:t>can be used </a:t>
            </a:r>
            <a:r>
              <a:rPr lang="en-US" sz="4400" dirty="0" smtClean="0"/>
              <a:t>in refrigeration: </a:t>
            </a:r>
            <a:r>
              <a:rPr lang="en-US" sz="4400" dirty="0" smtClean="0">
                <a:solidFill>
                  <a:schemeClr val="accent2">
                    <a:lumMod val="40000"/>
                    <a:lumOff val="60000"/>
                  </a:schemeClr>
                </a:solidFill>
              </a:rPr>
              <a:t>in theory yes, but in practice no- because of Montreal</a:t>
            </a:r>
          </a:p>
          <a:p>
            <a:pPr marL="742950" indent="-742950">
              <a:buFont typeface="+mj-lt"/>
              <a:buAutoNum type="alphaUcPeriod"/>
            </a:pPr>
            <a:r>
              <a:rPr lang="en-US" sz="4400" dirty="0" smtClean="0"/>
              <a:t>Kyoto Protocol aims to curb HFC while Montreal protocol aims to curb CFC.</a:t>
            </a:r>
          </a:p>
          <a:p>
            <a:pPr marL="742950" indent="-742950">
              <a:buFont typeface="+mj-lt"/>
              <a:buAutoNum type="alphaUcPeriod"/>
            </a:pPr>
            <a:r>
              <a:rPr lang="en-US" sz="4400" dirty="0" smtClean="0"/>
              <a:t>Both A and B</a:t>
            </a:r>
          </a:p>
          <a:p>
            <a:pPr marL="742950" indent="-742950">
              <a:buFont typeface="+mj-lt"/>
              <a:buAutoNum type="alphaUcPeriod"/>
            </a:pPr>
            <a:r>
              <a:rPr lang="en-US" sz="4400" dirty="0" smtClean="0"/>
              <a:t>Neither A nor B</a:t>
            </a:r>
          </a:p>
        </p:txBody>
      </p:sp>
      <p:sp>
        <p:nvSpPr>
          <p:cNvPr id="5" name="Title 4"/>
          <p:cNvSpPr>
            <a:spLocks noGrp="1"/>
          </p:cNvSpPr>
          <p:nvPr>
            <p:ph type="title"/>
          </p:nvPr>
        </p:nvSpPr>
        <p:spPr/>
        <p:txBody>
          <a:bodyPr>
            <a:normAutofit fontScale="90000"/>
          </a:bodyPr>
          <a:lstStyle/>
          <a:p>
            <a:r>
              <a:rPr lang="en-US" dirty="0" smtClean="0"/>
              <a:t>Multiple interpretation (!)</a:t>
            </a:r>
            <a:endParaRPr lang="en-US" dirty="0"/>
          </a:p>
        </p:txBody>
      </p:sp>
      <p:pic>
        <p:nvPicPr>
          <p:cNvPr id="4" name="Content Placeholder 4"/>
          <p:cNvPicPr>
            <a:picLocks noChangeAspect="1"/>
          </p:cNvPicPr>
          <p:nvPr/>
        </p:nvPicPr>
        <p:blipFill>
          <a:blip r:embed="rId2"/>
          <a:stretch>
            <a:fillRect/>
          </a:stretch>
        </p:blipFill>
        <p:spPr>
          <a:xfrm>
            <a:off x="6366294" y="2874881"/>
            <a:ext cx="5825706" cy="3983120"/>
          </a:xfrm>
          <a:prstGeom prst="rect">
            <a:avLst/>
          </a:prstGeom>
        </p:spPr>
      </p:pic>
    </p:spTree>
    <p:extLst>
      <p:ext uri="{BB962C8B-B14F-4D97-AF65-F5344CB8AC3E}">
        <p14:creationId xmlns:p14="http://schemas.microsoft.com/office/powerpoint/2010/main" val="202746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Back to UNFCCC=&gt; Kyoto 97 =&gt; Annex</a:t>
            </a:r>
            <a:endParaRPr lang="en-US" dirty="0"/>
          </a:p>
        </p:txBody>
      </p:sp>
      <p:graphicFrame>
        <p:nvGraphicFramePr>
          <p:cNvPr id="7" name="Content Placeholder 5"/>
          <p:cNvGraphicFramePr>
            <a:graphicFrameLocks noGrp="1"/>
          </p:cNvGraphicFramePr>
          <p:nvPr>
            <p:ph sz="half" idx="1"/>
            <p:extLst>
              <p:ext uri="{D42A27DB-BD31-4B8C-83A1-F6EECF244321}">
                <p14:modId xmlns:p14="http://schemas.microsoft.com/office/powerpoint/2010/main" val="1780723603"/>
              </p:ext>
            </p:extLst>
          </p:nvPr>
        </p:nvGraphicFramePr>
        <p:xfrm>
          <a:off x="838200" y="1020763"/>
          <a:ext cx="5181600" cy="515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p:cNvGraphicFramePr>
            <a:graphicFrameLocks noGrp="1"/>
          </p:cNvGraphicFramePr>
          <p:nvPr>
            <p:ph sz="half" idx="2"/>
            <p:extLst>
              <p:ext uri="{D42A27DB-BD31-4B8C-83A1-F6EECF244321}">
                <p14:modId xmlns:p14="http://schemas.microsoft.com/office/powerpoint/2010/main" val="3807816177"/>
              </p:ext>
            </p:extLst>
          </p:nvPr>
        </p:nvGraphicFramePr>
        <p:xfrm>
          <a:off x="6172200" y="1020763"/>
          <a:ext cx="5181600" cy="5156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80045" y="5025505"/>
            <a:ext cx="2813442" cy="1875628"/>
          </a:xfrm>
          <a:prstGeom prst="rect">
            <a:avLst/>
          </a:prstGeom>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0717" y="5025502"/>
            <a:ext cx="2813442" cy="1875628"/>
          </a:xfrm>
          <a:prstGeom prst="rect">
            <a:avLst/>
          </a:prstGeom>
        </p:spPr>
      </p:pic>
    </p:spTree>
    <p:extLst>
      <p:ext uri="{BB962C8B-B14F-4D97-AF65-F5344CB8AC3E}">
        <p14:creationId xmlns:p14="http://schemas.microsoft.com/office/powerpoint/2010/main" val="2135061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Kyoto </a:t>
            </a:r>
            <a:r>
              <a:rPr lang="en-US" dirty="0">
                <a:hlinkClick r:id="rId2"/>
              </a:rPr>
              <a:t>http://</a:t>
            </a:r>
            <a:r>
              <a:rPr lang="en-US" dirty="0" smtClean="0">
                <a:hlinkClick r:id="rId2"/>
              </a:rPr>
              <a:t>mrunal.org/2012/09/climate-change-kyoto-protocol-carbon-trading.html</a:t>
            </a:r>
            <a:endParaRPr lang="en-US" dirty="0" smtClean="0"/>
          </a:p>
          <a:p>
            <a:endParaRPr lang="en-US" dirty="0"/>
          </a:p>
        </p:txBody>
      </p:sp>
      <p:sp>
        <p:nvSpPr>
          <p:cNvPr id="4" name="Title 3"/>
          <p:cNvSpPr>
            <a:spLocks noGrp="1"/>
          </p:cNvSpPr>
          <p:nvPr>
            <p:ph type="title"/>
          </p:nvPr>
        </p:nvSpPr>
        <p:spPr/>
        <p:txBody>
          <a:bodyPr/>
          <a:lstStyle/>
          <a:p>
            <a:r>
              <a:rPr lang="en-US" dirty="0" smtClean="0"/>
              <a:t>Kyoto more details</a:t>
            </a:r>
            <a:endParaRPr lang="en-US" dirty="0"/>
          </a:p>
        </p:txBody>
      </p:sp>
    </p:spTree>
    <p:extLst>
      <p:ext uri="{BB962C8B-B14F-4D97-AF65-F5344CB8AC3E}">
        <p14:creationId xmlns:p14="http://schemas.microsoft.com/office/powerpoint/2010/main" val="1286904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46649" y="93848"/>
          <a:ext cx="11895825" cy="6591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smtClean="0"/>
              <a:t>L8/P2: Combating Climate Change</a:t>
            </a:r>
            <a:endParaRPr lang="en-US" dirty="0"/>
          </a:p>
        </p:txBody>
      </p:sp>
    </p:spTree>
    <p:extLst>
      <p:ext uri="{BB962C8B-B14F-4D97-AF65-F5344CB8AC3E}">
        <p14:creationId xmlns:p14="http://schemas.microsoft.com/office/powerpoint/2010/main" val="18427014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675405133"/>
              </p:ext>
            </p:extLst>
          </p:nvPr>
        </p:nvGraphicFramePr>
        <p:xfrm>
          <a:off x="164592" y="914400"/>
          <a:ext cx="11905488" cy="5815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Roadmap for Climate Change (UNFCCC)</a:t>
            </a:r>
            <a:endParaRPr lang="en-US" dirty="0"/>
          </a:p>
        </p:txBody>
      </p:sp>
      <p:sp>
        <p:nvSpPr>
          <p:cNvPr id="4" name="Curved Up Arrow 3"/>
          <p:cNvSpPr/>
          <p:nvPr/>
        </p:nvSpPr>
        <p:spPr>
          <a:xfrm rot="20222106">
            <a:off x="6987225" y="5118123"/>
            <a:ext cx="2073581" cy="40808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33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3278053A-BF31-4FDD-8147-63D640888229}"/>
                                            </p:graphicEl>
                                          </p:spTgt>
                                        </p:tgtEl>
                                        <p:attrNameLst>
                                          <p:attrName>style.visibility</p:attrName>
                                        </p:attrNameLst>
                                      </p:cBhvr>
                                      <p:to>
                                        <p:strVal val="visible"/>
                                      </p:to>
                                    </p:set>
                                    <p:animEffect transition="in" filter="fade">
                                      <p:cBhvr>
                                        <p:cTn id="7" dur="500"/>
                                        <p:tgtEl>
                                          <p:spTgt spid="2">
                                            <p:graphicEl>
                                              <a:dgm id="{3278053A-BF31-4FDD-8147-63D64088822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ADF0D9E9-A663-42F7-A948-394529C00176}"/>
                                            </p:graphicEl>
                                          </p:spTgt>
                                        </p:tgtEl>
                                        <p:attrNameLst>
                                          <p:attrName>style.visibility</p:attrName>
                                        </p:attrNameLst>
                                      </p:cBhvr>
                                      <p:to>
                                        <p:strVal val="visible"/>
                                      </p:to>
                                    </p:set>
                                    <p:animEffect transition="in" filter="fade">
                                      <p:cBhvr>
                                        <p:cTn id="10" dur="500"/>
                                        <p:tgtEl>
                                          <p:spTgt spid="2">
                                            <p:graphicEl>
                                              <a:dgm id="{ADF0D9E9-A663-42F7-A948-394529C0017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C75A63EA-5DA8-4994-B8E0-3E5D57307F12}"/>
                                            </p:graphicEl>
                                          </p:spTgt>
                                        </p:tgtEl>
                                        <p:attrNameLst>
                                          <p:attrName>style.visibility</p:attrName>
                                        </p:attrNameLst>
                                      </p:cBhvr>
                                      <p:to>
                                        <p:strVal val="visible"/>
                                      </p:to>
                                    </p:set>
                                    <p:animEffect transition="in" filter="fade">
                                      <p:cBhvr>
                                        <p:cTn id="13" dur="500"/>
                                        <p:tgtEl>
                                          <p:spTgt spid="2">
                                            <p:graphicEl>
                                              <a:dgm id="{C75A63EA-5DA8-4994-B8E0-3E5D57307F12}"/>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graphicEl>
                                              <a:dgm id="{D767D07D-39C0-467C-90AE-62AAAE471496}"/>
                                            </p:graphicEl>
                                          </p:spTgt>
                                        </p:tgtEl>
                                        <p:attrNameLst>
                                          <p:attrName>style.visibility</p:attrName>
                                        </p:attrNameLst>
                                      </p:cBhvr>
                                      <p:to>
                                        <p:strVal val="visible"/>
                                      </p:to>
                                    </p:set>
                                    <p:animEffect transition="in" filter="fade">
                                      <p:cBhvr>
                                        <p:cTn id="18" dur="500"/>
                                        <p:tgtEl>
                                          <p:spTgt spid="2">
                                            <p:graphicEl>
                                              <a:dgm id="{D767D07D-39C0-467C-90AE-62AAAE47149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BC0CA0A4-5614-49CD-8A73-FD6DE0B95AD5}"/>
                                            </p:graphicEl>
                                          </p:spTgt>
                                        </p:tgtEl>
                                        <p:attrNameLst>
                                          <p:attrName>style.visibility</p:attrName>
                                        </p:attrNameLst>
                                      </p:cBhvr>
                                      <p:to>
                                        <p:strVal val="visible"/>
                                      </p:to>
                                    </p:set>
                                    <p:animEffect transition="in" filter="fade">
                                      <p:cBhvr>
                                        <p:cTn id="23" dur="500"/>
                                        <p:tgtEl>
                                          <p:spTgt spid="2">
                                            <p:graphicEl>
                                              <a:dgm id="{BC0CA0A4-5614-49CD-8A73-FD6DE0B95AD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4082B704-3408-4CBB-A25C-7AB154D4529A}"/>
                                            </p:graphicEl>
                                          </p:spTgt>
                                        </p:tgtEl>
                                        <p:attrNameLst>
                                          <p:attrName>style.visibility</p:attrName>
                                        </p:attrNameLst>
                                      </p:cBhvr>
                                      <p:to>
                                        <p:strVal val="visible"/>
                                      </p:to>
                                    </p:set>
                                    <p:animEffect transition="in" filter="fade">
                                      <p:cBhvr>
                                        <p:cTn id="26" dur="500"/>
                                        <p:tgtEl>
                                          <p:spTgt spid="2">
                                            <p:graphicEl>
                                              <a:dgm id="{4082B704-3408-4CBB-A25C-7AB154D4529A}"/>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B4AD1B7C-81E5-417C-B0FA-85CA10B6D643}"/>
                                            </p:graphicEl>
                                          </p:spTgt>
                                        </p:tgtEl>
                                        <p:attrNameLst>
                                          <p:attrName>style.visibility</p:attrName>
                                        </p:attrNameLst>
                                      </p:cBhvr>
                                      <p:to>
                                        <p:strVal val="visible"/>
                                      </p:to>
                                    </p:set>
                                    <p:animEffect transition="in" filter="fade">
                                      <p:cBhvr>
                                        <p:cTn id="29" dur="500"/>
                                        <p:tgtEl>
                                          <p:spTgt spid="2">
                                            <p:graphicEl>
                                              <a:dgm id="{B4AD1B7C-81E5-417C-B0FA-85CA10B6D643}"/>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graphicEl>
                                              <a:dgm id="{273F5710-A3AE-4F8F-B02F-5053AB0CFE29}"/>
                                            </p:graphicEl>
                                          </p:spTgt>
                                        </p:tgtEl>
                                        <p:attrNameLst>
                                          <p:attrName>style.visibility</p:attrName>
                                        </p:attrNameLst>
                                      </p:cBhvr>
                                      <p:to>
                                        <p:strVal val="visible"/>
                                      </p:to>
                                    </p:set>
                                    <p:animEffect transition="in" filter="fade">
                                      <p:cBhvr>
                                        <p:cTn id="34" dur="500"/>
                                        <p:tgtEl>
                                          <p:spTgt spid="2">
                                            <p:graphicEl>
                                              <a:dgm id="{273F5710-A3AE-4F8F-B02F-5053AB0CFE2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graphicEl>
                                              <a:dgm id="{FF8A6755-5C1D-46AF-9465-158DC6F08CB4}"/>
                                            </p:graphicEl>
                                          </p:spTgt>
                                        </p:tgtEl>
                                        <p:attrNameLst>
                                          <p:attrName>style.visibility</p:attrName>
                                        </p:attrNameLst>
                                      </p:cBhvr>
                                      <p:to>
                                        <p:strVal val="visible"/>
                                      </p:to>
                                    </p:set>
                                    <p:animEffect transition="in" filter="fade">
                                      <p:cBhvr>
                                        <p:cTn id="39" dur="500"/>
                                        <p:tgtEl>
                                          <p:spTgt spid="2">
                                            <p:graphicEl>
                                              <a:dgm id="{FF8A6755-5C1D-46AF-9465-158DC6F08CB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FBA109DD-F592-45B0-B5F7-4B42644D3F59}"/>
                                            </p:graphicEl>
                                          </p:spTgt>
                                        </p:tgtEl>
                                        <p:attrNameLst>
                                          <p:attrName>style.visibility</p:attrName>
                                        </p:attrNameLst>
                                      </p:cBhvr>
                                      <p:to>
                                        <p:strVal val="visible"/>
                                      </p:to>
                                    </p:set>
                                    <p:animEffect transition="in" filter="fade">
                                      <p:cBhvr>
                                        <p:cTn id="42" dur="500"/>
                                        <p:tgtEl>
                                          <p:spTgt spid="2">
                                            <p:graphicEl>
                                              <a:dgm id="{FBA109DD-F592-45B0-B5F7-4B42644D3F59}"/>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graphicEl>
                                              <a:dgm id="{846F8E1A-8033-4365-8C0E-591D88A8033D}"/>
                                            </p:graphicEl>
                                          </p:spTgt>
                                        </p:tgtEl>
                                        <p:attrNameLst>
                                          <p:attrName>style.visibility</p:attrName>
                                        </p:attrNameLst>
                                      </p:cBhvr>
                                      <p:to>
                                        <p:strVal val="visible"/>
                                      </p:to>
                                    </p:set>
                                    <p:animEffect transition="in" filter="fade">
                                      <p:cBhvr>
                                        <p:cTn id="45" dur="500"/>
                                        <p:tgtEl>
                                          <p:spTgt spid="2">
                                            <p:graphicEl>
                                              <a:dgm id="{846F8E1A-8033-4365-8C0E-591D88A8033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graphicEl>
                                              <a:dgm id="{C10EE9AC-A024-44F1-BE5F-174E0B11AE3D}"/>
                                            </p:graphicEl>
                                          </p:spTgt>
                                        </p:tgtEl>
                                        <p:attrNameLst>
                                          <p:attrName>style.visibility</p:attrName>
                                        </p:attrNameLst>
                                      </p:cBhvr>
                                      <p:to>
                                        <p:strVal val="visible"/>
                                      </p:to>
                                    </p:set>
                                    <p:animEffect transition="in" filter="fade">
                                      <p:cBhvr>
                                        <p:cTn id="50" dur="500"/>
                                        <p:tgtEl>
                                          <p:spTgt spid="2">
                                            <p:graphicEl>
                                              <a:dgm id="{C10EE9AC-A024-44F1-BE5F-174E0B11AE3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idx="1"/>
          </p:nvPr>
        </p:nvSpPr>
        <p:spPr/>
        <p:txBody>
          <a:bodyPr/>
          <a:lstStyle/>
          <a:p>
            <a:r>
              <a:rPr lang="en-US" dirty="0" smtClean="0"/>
              <a:t>Kyoto Deadline 2020</a:t>
            </a:r>
            <a:endParaRPr lang="en-US" dirty="0"/>
          </a:p>
        </p:txBody>
      </p:sp>
      <p:graphicFrame>
        <p:nvGraphicFramePr>
          <p:cNvPr id="13" name="Content Placeholder 12"/>
          <p:cNvGraphicFramePr>
            <a:graphicFrameLocks noGrp="1"/>
          </p:cNvGraphicFramePr>
          <p:nvPr>
            <p:ph sz="half" idx="2"/>
            <p:extLst>
              <p:ext uri="{D42A27DB-BD31-4B8C-83A1-F6EECF244321}">
                <p14:modId xmlns:p14="http://schemas.microsoft.com/office/powerpoint/2010/main" val="3355649423"/>
              </p:ext>
            </p:extLst>
          </p:nvPr>
        </p:nvGraphicFramePr>
        <p:xfrm>
          <a:off x="246063" y="1233488"/>
          <a:ext cx="5751512" cy="497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Content Placeholder 13"/>
          <p:cNvGraphicFramePr>
            <a:graphicFrameLocks noGrp="1"/>
          </p:cNvGraphicFramePr>
          <p:nvPr>
            <p:ph sz="quarter" idx="4"/>
            <p:extLst>
              <p:ext uri="{D42A27DB-BD31-4B8C-83A1-F6EECF244321}">
                <p14:modId xmlns:p14="http://schemas.microsoft.com/office/powerpoint/2010/main" val="3862589982"/>
              </p:ext>
            </p:extLst>
          </p:nvPr>
        </p:nvGraphicFramePr>
        <p:xfrm>
          <a:off x="6196013" y="1233488"/>
          <a:ext cx="5749925" cy="49561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 Placeholder 15"/>
          <p:cNvSpPr>
            <a:spLocks noGrp="1"/>
          </p:cNvSpPr>
          <p:nvPr>
            <p:ph type="body" idx="13"/>
          </p:nvPr>
        </p:nvSpPr>
        <p:spPr/>
        <p:txBody>
          <a:bodyPr/>
          <a:lstStyle/>
          <a:p>
            <a:r>
              <a:rPr lang="en-US" dirty="0" smtClean="0"/>
              <a:t>MDG Deadline: 2015</a:t>
            </a:r>
            <a:endParaRPr lang="en-US" dirty="0"/>
          </a:p>
        </p:txBody>
      </p:sp>
      <p:sp>
        <p:nvSpPr>
          <p:cNvPr id="20" name="Left-Right Arrow 19"/>
          <p:cNvSpPr/>
          <p:nvPr/>
        </p:nvSpPr>
        <p:spPr>
          <a:xfrm>
            <a:off x="4782312" y="4636008"/>
            <a:ext cx="4416552" cy="676656"/>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Integrate for Post-2020 agenda</a:t>
            </a:r>
            <a:endParaRPr lang="en-US" sz="2400" dirty="0"/>
          </a:p>
        </p:txBody>
      </p:sp>
    </p:spTree>
    <p:extLst>
      <p:ext uri="{BB962C8B-B14F-4D97-AF65-F5344CB8AC3E}">
        <p14:creationId xmlns:p14="http://schemas.microsoft.com/office/powerpoint/2010/main" val="13229080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4272337743"/>
              </p:ext>
            </p:extLst>
          </p:nvPr>
        </p:nvGraphicFramePr>
        <p:xfrm>
          <a:off x="329184" y="914400"/>
          <a:ext cx="11024616"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Lima Summit, 2014, December</a:t>
            </a:r>
            <a:endParaRPr lang="en-US" dirty="0"/>
          </a:p>
        </p:txBody>
      </p:sp>
      <p:sp>
        <p:nvSpPr>
          <p:cNvPr id="10" name="Bent-Up Arrow 9"/>
          <p:cNvSpPr/>
          <p:nvPr/>
        </p:nvSpPr>
        <p:spPr>
          <a:xfrm>
            <a:off x="2926080" y="3657600"/>
            <a:ext cx="2075688" cy="1143000"/>
          </a:xfrm>
          <a:prstGeom prst="bentUpArrow">
            <a:avLst>
              <a:gd name="adj1" fmla="val 138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rved Up Arrow 13"/>
          <p:cNvSpPr/>
          <p:nvPr/>
        </p:nvSpPr>
        <p:spPr>
          <a:xfrm>
            <a:off x="2926080" y="4636008"/>
            <a:ext cx="5340096" cy="61264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Up Arrow 14"/>
          <p:cNvSpPr/>
          <p:nvPr/>
        </p:nvSpPr>
        <p:spPr>
          <a:xfrm rot="427501">
            <a:off x="5266944" y="5070348"/>
            <a:ext cx="3200400" cy="61264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484632" y="6227064"/>
            <a:ext cx="11494008" cy="5577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Franklin Gothic Medium Cond" panose="020B0606030402020204" pitchFamily="34" charset="0"/>
              </a:rPr>
              <a:t>12: Qatar (Kyoto </a:t>
            </a:r>
            <a:r>
              <a:rPr lang="en-US" sz="3200" dirty="0" err="1" smtClean="0">
                <a:latin typeface="Franklin Gothic Medium Cond" panose="020B0606030402020204" pitchFamily="34" charset="0"/>
              </a:rPr>
              <a:t>xtnd</a:t>
            </a:r>
            <a:r>
              <a:rPr lang="en-US" sz="3200" dirty="0" smtClean="0">
                <a:latin typeface="Franklin Gothic Medium Cond" panose="020B0606030402020204" pitchFamily="34" charset="0"/>
              </a:rPr>
              <a:t> 2020) &gt; 13: Warsaw &gt; 14: Lima (190) &gt; 15: Paris</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307850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38836610-F15D-4AA2-A39F-87C5764520D7}"/>
                                            </p:graphicEl>
                                          </p:spTgt>
                                        </p:tgtEl>
                                        <p:attrNameLst>
                                          <p:attrName>style.visibility</p:attrName>
                                        </p:attrNameLst>
                                      </p:cBhvr>
                                      <p:to>
                                        <p:strVal val="visible"/>
                                      </p:to>
                                    </p:set>
                                    <p:animEffect transition="in" filter="fade">
                                      <p:cBhvr>
                                        <p:cTn id="7" dur="500"/>
                                        <p:tgtEl>
                                          <p:spTgt spid="8">
                                            <p:graphicEl>
                                              <a:dgm id="{38836610-F15D-4AA2-A39F-87C5764520D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8E9214B8-0D68-4FAB-888A-2B9DE80FE495}"/>
                                            </p:graphicEl>
                                          </p:spTgt>
                                        </p:tgtEl>
                                        <p:attrNameLst>
                                          <p:attrName>style.visibility</p:attrName>
                                        </p:attrNameLst>
                                      </p:cBhvr>
                                      <p:to>
                                        <p:strVal val="visible"/>
                                      </p:to>
                                    </p:set>
                                    <p:animEffect transition="in" filter="fade">
                                      <p:cBhvr>
                                        <p:cTn id="10" dur="500"/>
                                        <p:tgtEl>
                                          <p:spTgt spid="8">
                                            <p:graphicEl>
                                              <a:dgm id="{8E9214B8-0D68-4FAB-888A-2B9DE80FE495}"/>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A8409966-F02A-41A7-B776-C2DAE3B185CA}"/>
                                            </p:graphicEl>
                                          </p:spTgt>
                                        </p:tgtEl>
                                        <p:attrNameLst>
                                          <p:attrName>style.visibility</p:attrName>
                                        </p:attrNameLst>
                                      </p:cBhvr>
                                      <p:to>
                                        <p:strVal val="visible"/>
                                      </p:to>
                                    </p:set>
                                    <p:animEffect transition="in" filter="fade">
                                      <p:cBhvr>
                                        <p:cTn id="13" dur="500"/>
                                        <p:tgtEl>
                                          <p:spTgt spid="8">
                                            <p:graphicEl>
                                              <a:dgm id="{A8409966-F02A-41A7-B776-C2DAE3B185CA}"/>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graphicEl>
                                              <a:dgm id="{3DCB5BE4-7835-4D06-A90C-2830806878C0}"/>
                                            </p:graphicEl>
                                          </p:spTgt>
                                        </p:tgtEl>
                                        <p:attrNameLst>
                                          <p:attrName>style.visibility</p:attrName>
                                        </p:attrNameLst>
                                      </p:cBhvr>
                                      <p:to>
                                        <p:strVal val="visible"/>
                                      </p:to>
                                    </p:set>
                                    <p:animEffect transition="in" filter="fade">
                                      <p:cBhvr>
                                        <p:cTn id="18" dur="500"/>
                                        <p:tgtEl>
                                          <p:spTgt spid="8">
                                            <p:graphicEl>
                                              <a:dgm id="{3DCB5BE4-7835-4D06-A90C-2830806878C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97254631-862E-40EB-A3C2-A9EC0BC77E02}"/>
                                            </p:graphicEl>
                                          </p:spTgt>
                                        </p:tgtEl>
                                        <p:attrNameLst>
                                          <p:attrName>style.visibility</p:attrName>
                                        </p:attrNameLst>
                                      </p:cBhvr>
                                      <p:to>
                                        <p:strVal val="visible"/>
                                      </p:to>
                                    </p:set>
                                    <p:animEffect transition="in" filter="fade">
                                      <p:cBhvr>
                                        <p:cTn id="23" dur="500"/>
                                        <p:tgtEl>
                                          <p:spTgt spid="8">
                                            <p:graphicEl>
                                              <a:dgm id="{97254631-862E-40EB-A3C2-A9EC0BC77E0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ABEBC420-ED30-41BD-8F09-33CB8D87FDC8}"/>
                                            </p:graphicEl>
                                          </p:spTgt>
                                        </p:tgtEl>
                                        <p:attrNameLst>
                                          <p:attrName>style.visibility</p:attrName>
                                        </p:attrNameLst>
                                      </p:cBhvr>
                                      <p:to>
                                        <p:strVal val="visible"/>
                                      </p:to>
                                    </p:set>
                                    <p:animEffect transition="in" filter="fade">
                                      <p:cBhvr>
                                        <p:cTn id="26" dur="500"/>
                                        <p:tgtEl>
                                          <p:spTgt spid="8">
                                            <p:graphicEl>
                                              <a:dgm id="{ABEBC420-ED30-41BD-8F09-33CB8D87FDC8}"/>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graphicEl>
                                              <a:dgm id="{624A67F7-E4AD-45CE-BF61-092FEB3CBCC3}"/>
                                            </p:graphicEl>
                                          </p:spTgt>
                                        </p:tgtEl>
                                        <p:attrNameLst>
                                          <p:attrName>style.visibility</p:attrName>
                                        </p:attrNameLst>
                                      </p:cBhvr>
                                      <p:to>
                                        <p:strVal val="visible"/>
                                      </p:to>
                                    </p:set>
                                    <p:animEffect transition="in" filter="fade">
                                      <p:cBhvr>
                                        <p:cTn id="29" dur="500"/>
                                        <p:tgtEl>
                                          <p:spTgt spid="8">
                                            <p:graphicEl>
                                              <a:dgm id="{624A67F7-E4AD-45CE-BF61-092FEB3CBCC3}"/>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graphicEl>
                                              <a:dgm id="{2DD4C3F1-0BCC-4B0D-877F-60261E0C75C1}"/>
                                            </p:graphicEl>
                                          </p:spTgt>
                                        </p:tgtEl>
                                        <p:attrNameLst>
                                          <p:attrName>style.visibility</p:attrName>
                                        </p:attrNameLst>
                                      </p:cBhvr>
                                      <p:to>
                                        <p:strVal val="visible"/>
                                      </p:to>
                                    </p:set>
                                    <p:animEffect transition="in" filter="fade">
                                      <p:cBhvr>
                                        <p:cTn id="34" dur="500"/>
                                        <p:tgtEl>
                                          <p:spTgt spid="8">
                                            <p:graphicEl>
                                              <a:dgm id="{2DD4C3F1-0BCC-4B0D-877F-60261E0C75C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graphicEl>
                                              <a:dgm id="{95A03B95-3FAA-4591-9B5E-3786000D5F30}"/>
                                            </p:graphicEl>
                                          </p:spTgt>
                                        </p:tgtEl>
                                        <p:attrNameLst>
                                          <p:attrName>style.visibility</p:attrName>
                                        </p:attrNameLst>
                                      </p:cBhvr>
                                      <p:to>
                                        <p:strVal val="visible"/>
                                      </p:to>
                                    </p:set>
                                    <p:animEffect transition="in" filter="fade">
                                      <p:cBhvr>
                                        <p:cTn id="39" dur="500"/>
                                        <p:tgtEl>
                                          <p:spTgt spid="8">
                                            <p:graphicEl>
                                              <a:dgm id="{95A03B95-3FAA-4591-9B5E-3786000D5F3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graphicEl>
                                              <a:dgm id="{540D9104-6F77-4A48-B7ED-AFCDFFC2A247}"/>
                                            </p:graphicEl>
                                          </p:spTgt>
                                        </p:tgtEl>
                                        <p:attrNameLst>
                                          <p:attrName>style.visibility</p:attrName>
                                        </p:attrNameLst>
                                      </p:cBhvr>
                                      <p:to>
                                        <p:strVal val="visible"/>
                                      </p:to>
                                    </p:set>
                                    <p:animEffect transition="in" filter="fade">
                                      <p:cBhvr>
                                        <p:cTn id="42" dur="500"/>
                                        <p:tgtEl>
                                          <p:spTgt spid="8">
                                            <p:graphicEl>
                                              <a:dgm id="{540D9104-6F77-4A48-B7ED-AFCDFFC2A247}"/>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graphicEl>
                                              <a:dgm id="{6215738D-9718-48C1-AC22-6C962595E731}"/>
                                            </p:graphicEl>
                                          </p:spTgt>
                                        </p:tgtEl>
                                        <p:attrNameLst>
                                          <p:attrName>style.visibility</p:attrName>
                                        </p:attrNameLst>
                                      </p:cBhvr>
                                      <p:to>
                                        <p:strVal val="visible"/>
                                      </p:to>
                                    </p:set>
                                    <p:animEffect transition="in" filter="fade">
                                      <p:cBhvr>
                                        <p:cTn id="45" dur="500"/>
                                        <p:tgtEl>
                                          <p:spTgt spid="8">
                                            <p:graphicEl>
                                              <a:dgm id="{6215738D-9718-48C1-AC22-6C962595E731}"/>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graphicEl>
                                              <a:dgm id="{6EF738DA-A948-4F67-AC1A-0F0055466DD1}"/>
                                            </p:graphicEl>
                                          </p:spTgt>
                                        </p:tgtEl>
                                        <p:attrNameLst>
                                          <p:attrName>style.visibility</p:attrName>
                                        </p:attrNameLst>
                                      </p:cBhvr>
                                      <p:to>
                                        <p:strVal val="visible"/>
                                      </p:to>
                                    </p:set>
                                    <p:animEffect transition="in" filter="fade">
                                      <p:cBhvr>
                                        <p:cTn id="50" dur="500"/>
                                        <p:tgtEl>
                                          <p:spTgt spid="8">
                                            <p:graphicEl>
                                              <a:dgm id="{6EF738DA-A948-4F67-AC1A-0F0055466DD1}"/>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down)">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14" grpId="0" animBg="1"/>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We must limit global warming to only 2C above pre-industrial level.</a:t>
            </a:r>
          </a:p>
          <a:p>
            <a:r>
              <a:rPr lang="en-US" dirty="0" smtClean="0"/>
              <a:t>But, at present trend, ~4C. (IPCC AR-5: 4.8 in worst case scenario)</a:t>
            </a:r>
          </a:p>
          <a:p>
            <a:r>
              <a:rPr lang="en-US" dirty="0" smtClean="0"/>
              <a:t>Present GHG emission 50 </a:t>
            </a:r>
            <a:r>
              <a:rPr lang="en-US" dirty="0" err="1" smtClean="0"/>
              <a:t>Gigatons</a:t>
            </a:r>
            <a:endParaRPr lang="en-US" dirty="0" smtClean="0"/>
          </a:p>
          <a:p>
            <a:r>
              <a:rPr lang="en-US" dirty="0" smtClean="0"/>
              <a:t>If ▼ to 41 </a:t>
            </a:r>
            <a:r>
              <a:rPr lang="en-US" dirty="0" err="1" smtClean="0"/>
              <a:t>Gigatons</a:t>
            </a:r>
            <a:r>
              <a:rPr lang="en-US" dirty="0" smtClean="0"/>
              <a:t>, then 2C target achieved. (= MITIGATION)</a:t>
            </a:r>
          </a:p>
          <a:p>
            <a:r>
              <a:rPr lang="en-US" dirty="0"/>
              <a:t>CBDR will be followed</a:t>
            </a:r>
          </a:p>
          <a:p>
            <a:endParaRPr lang="en-US" dirty="0" smtClean="0"/>
          </a:p>
          <a:p>
            <a:endParaRPr lang="en-US" dirty="0" smtClean="0"/>
          </a:p>
        </p:txBody>
      </p:sp>
      <p:sp>
        <p:nvSpPr>
          <p:cNvPr id="4" name="Title 3"/>
          <p:cNvSpPr>
            <a:spLocks noGrp="1"/>
          </p:cNvSpPr>
          <p:nvPr>
            <p:ph type="title"/>
          </p:nvPr>
        </p:nvSpPr>
        <p:spPr/>
        <p:txBody>
          <a:bodyPr/>
          <a:lstStyle/>
          <a:p>
            <a:r>
              <a:rPr lang="en-US" dirty="0" smtClean="0"/>
              <a:t>Lima Summit</a:t>
            </a:r>
            <a:br>
              <a:rPr lang="en-US" dirty="0" smtClean="0"/>
            </a:br>
            <a:r>
              <a:rPr lang="en-US" dirty="0" smtClean="0"/>
              <a:t>Dec 2014</a:t>
            </a:r>
            <a:endParaRPr lang="en-US" dirty="0"/>
          </a:p>
        </p:txBody>
      </p:sp>
      <p:sp>
        <p:nvSpPr>
          <p:cNvPr id="6" name="Text Placeholder 5"/>
          <p:cNvSpPr>
            <a:spLocks noGrp="1"/>
          </p:cNvSpPr>
          <p:nvPr>
            <p:ph type="body" sz="quarter" idx="13"/>
          </p:nvPr>
        </p:nvSpPr>
        <p:spPr/>
        <p:txBody>
          <a:bodyPr/>
          <a:lstStyle/>
          <a:p>
            <a:r>
              <a:rPr lang="en-US" dirty="0" smtClean="0"/>
              <a:t>UNFCCC</a:t>
            </a:r>
            <a:endParaRPr lang="en-US" dirty="0"/>
          </a:p>
        </p:txBody>
      </p:sp>
      <p:pic>
        <p:nvPicPr>
          <p:cNvPr id="7" name="Content Placeholder 6"/>
          <p:cNvPicPr>
            <a:picLocks noGrp="1" noChangeAspect="1"/>
          </p:cNvPicPr>
          <p:nvPr>
            <p:ph sz="quarter" idx="14"/>
          </p:nvPr>
        </p:nvPicPr>
        <p:blipFill>
          <a:blip r:embed="rId3"/>
          <a:stretch>
            <a:fillRect/>
          </a:stretch>
        </p:blipFill>
        <p:spPr>
          <a:xfrm>
            <a:off x="9139583" y="2736850"/>
            <a:ext cx="2574234" cy="3440113"/>
          </a:xfrm>
          <a:prstGeom prst="rect">
            <a:avLst/>
          </a:prstGeom>
        </p:spPr>
      </p:pic>
    </p:spTree>
    <p:extLst>
      <p:ext uri="{BB962C8B-B14F-4D97-AF65-F5344CB8AC3E}">
        <p14:creationId xmlns:p14="http://schemas.microsoft.com/office/powerpoint/2010/main" val="2815107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484677921"/>
              </p:ext>
            </p:extLst>
          </p:nvPr>
        </p:nvGraphicFramePr>
        <p:xfrm>
          <a:off x="82296" y="914400"/>
          <a:ext cx="11996928"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1992: Earth Summit @Rio De </a:t>
            </a:r>
            <a:r>
              <a:rPr lang="en-US" dirty="0" err="1" smtClean="0"/>
              <a:t>Janerio</a:t>
            </a:r>
            <a:r>
              <a:rPr lang="en-US" dirty="0" smtClean="0"/>
              <a:t>, Brazil</a:t>
            </a:r>
            <a:endParaRPr lang="en-US" dirty="0"/>
          </a:p>
        </p:txBody>
      </p:sp>
      <p:sp>
        <p:nvSpPr>
          <p:cNvPr id="2" name="Right Arrow Callout 1"/>
          <p:cNvSpPr/>
          <p:nvPr/>
        </p:nvSpPr>
        <p:spPr>
          <a:xfrm>
            <a:off x="685800" y="2167128"/>
            <a:ext cx="649224" cy="3703320"/>
          </a:xfrm>
          <a:prstGeom prst="rightArrowCallout">
            <a:avLst/>
          </a:prstGeom>
          <a:solidFill>
            <a:srgbClr val="7030A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latin typeface="Franklin Gothic Medium Cond" panose="020B0606030402020204" pitchFamily="34" charset="0"/>
              </a:rPr>
              <a:t>Self study: Mrunal.org</a:t>
            </a:r>
            <a:endParaRPr lang="en-US" sz="2800" dirty="0">
              <a:latin typeface="Franklin Gothic Medium Cond" panose="020B0606030402020204" pitchFamily="34" charset="0"/>
            </a:endParaRPr>
          </a:p>
        </p:txBody>
      </p:sp>
      <p:sp>
        <p:nvSpPr>
          <p:cNvPr id="7" name="Curved Up Arrow 6"/>
          <p:cNvSpPr/>
          <p:nvPr/>
        </p:nvSpPr>
        <p:spPr>
          <a:xfrm rot="20059899">
            <a:off x="7564240" y="5819545"/>
            <a:ext cx="2808836" cy="7406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5305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EE5DCC70-9C8D-49F6-9A8B-D2356EB3E29B}"/>
                                            </p:graphicEl>
                                          </p:spTgt>
                                        </p:tgtEl>
                                        <p:attrNameLst>
                                          <p:attrName>style.visibility</p:attrName>
                                        </p:attrNameLst>
                                      </p:cBhvr>
                                      <p:to>
                                        <p:strVal val="visible"/>
                                      </p:to>
                                    </p:set>
                                    <p:animEffect transition="in" filter="fade">
                                      <p:cBhvr>
                                        <p:cTn id="7" dur="500"/>
                                        <p:tgtEl>
                                          <p:spTgt spid="6">
                                            <p:graphicEl>
                                              <a:dgm id="{EE5DCC70-9C8D-49F6-9A8B-D2356EB3E29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E969F4EF-AAC3-461B-A16A-C10F0AEC8057}"/>
                                            </p:graphicEl>
                                          </p:spTgt>
                                        </p:tgtEl>
                                        <p:attrNameLst>
                                          <p:attrName>style.visibility</p:attrName>
                                        </p:attrNameLst>
                                      </p:cBhvr>
                                      <p:to>
                                        <p:strVal val="visible"/>
                                      </p:to>
                                    </p:set>
                                    <p:animEffect transition="in" filter="fade">
                                      <p:cBhvr>
                                        <p:cTn id="10" dur="500"/>
                                        <p:tgtEl>
                                          <p:spTgt spid="6">
                                            <p:graphicEl>
                                              <a:dgm id="{E969F4EF-AAC3-461B-A16A-C10F0AEC8057}"/>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86D056ED-D6A3-4BCB-8CC9-8DF22B14491B}"/>
                                            </p:graphicEl>
                                          </p:spTgt>
                                        </p:tgtEl>
                                        <p:attrNameLst>
                                          <p:attrName>style.visibility</p:attrName>
                                        </p:attrNameLst>
                                      </p:cBhvr>
                                      <p:to>
                                        <p:strVal val="visible"/>
                                      </p:to>
                                    </p:set>
                                    <p:animEffect transition="in" filter="fade">
                                      <p:cBhvr>
                                        <p:cTn id="13" dur="500"/>
                                        <p:tgtEl>
                                          <p:spTgt spid="6">
                                            <p:graphicEl>
                                              <a:dgm id="{86D056ED-D6A3-4BCB-8CC9-8DF22B14491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8B8EF859-A30B-4E0E-A12C-DBC79520B441}"/>
                                            </p:graphicEl>
                                          </p:spTgt>
                                        </p:tgtEl>
                                        <p:attrNameLst>
                                          <p:attrName>style.visibility</p:attrName>
                                        </p:attrNameLst>
                                      </p:cBhvr>
                                      <p:to>
                                        <p:strVal val="visible"/>
                                      </p:to>
                                    </p:set>
                                    <p:animEffect transition="in" filter="fade">
                                      <p:cBhvr>
                                        <p:cTn id="18" dur="500"/>
                                        <p:tgtEl>
                                          <p:spTgt spid="6">
                                            <p:graphicEl>
                                              <a:dgm id="{8B8EF859-A30B-4E0E-A12C-DBC79520B44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DCBEADDF-4709-4F21-B054-35E2A5CCCD07}"/>
                                            </p:graphicEl>
                                          </p:spTgt>
                                        </p:tgtEl>
                                        <p:attrNameLst>
                                          <p:attrName>style.visibility</p:attrName>
                                        </p:attrNameLst>
                                      </p:cBhvr>
                                      <p:to>
                                        <p:strVal val="visible"/>
                                      </p:to>
                                    </p:set>
                                    <p:animEffect transition="in" filter="fade">
                                      <p:cBhvr>
                                        <p:cTn id="23" dur="500"/>
                                        <p:tgtEl>
                                          <p:spTgt spid="6">
                                            <p:graphicEl>
                                              <a:dgm id="{DCBEADDF-4709-4F21-B054-35E2A5CCCD0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D9687E77-87B2-4E70-AB84-DBC061FB6BA6}"/>
                                            </p:graphicEl>
                                          </p:spTgt>
                                        </p:tgtEl>
                                        <p:attrNameLst>
                                          <p:attrName>style.visibility</p:attrName>
                                        </p:attrNameLst>
                                      </p:cBhvr>
                                      <p:to>
                                        <p:strVal val="visible"/>
                                      </p:to>
                                    </p:set>
                                    <p:animEffect transition="in" filter="fade">
                                      <p:cBhvr>
                                        <p:cTn id="26" dur="500"/>
                                        <p:tgtEl>
                                          <p:spTgt spid="6">
                                            <p:graphicEl>
                                              <a:dgm id="{D9687E77-87B2-4E70-AB84-DBC061FB6BA6}"/>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7A87F197-5F46-410A-95E1-29688753DDA9}"/>
                                            </p:graphicEl>
                                          </p:spTgt>
                                        </p:tgtEl>
                                        <p:attrNameLst>
                                          <p:attrName>style.visibility</p:attrName>
                                        </p:attrNameLst>
                                      </p:cBhvr>
                                      <p:to>
                                        <p:strVal val="visible"/>
                                      </p:to>
                                    </p:set>
                                    <p:animEffect transition="in" filter="fade">
                                      <p:cBhvr>
                                        <p:cTn id="29" dur="500"/>
                                        <p:tgtEl>
                                          <p:spTgt spid="6">
                                            <p:graphicEl>
                                              <a:dgm id="{7A87F197-5F46-410A-95E1-29688753DDA9}"/>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1DA08804-21DC-4A35-B85A-A7FD3DF14E21}"/>
                                            </p:graphicEl>
                                          </p:spTgt>
                                        </p:tgtEl>
                                        <p:attrNameLst>
                                          <p:attrName>style.visibility</p:attrName>
                                        </p:attrNameLst>
                                      </p:cBhvr>
                                      <p:to>
                                        <p:strVal val="visible"/>
                                      </p:to>
                                    </p:set>
                                    <p:animEffect transition="in" filter="fade">
                                      <p:cBhvr>
                                        <p:cTn id="34" dur="500"/>
                                        <p:tgtEl>
                                          <p:spTgt spid="6">
                                            <p:graphicEl>
                                              <a:dgm id="{1DA08804-21DC-4A35-B85A-A7FD3DF14E2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F8DB1342-47CA-412C-BC67-82C90186FD28}"/>
                                            </p:graphicEl>
                                          </p:spTgt>
                                        </p:tgtEl>
                                        <p:attrNameLst>
                                          <p:attrName>style.visibility</p:attrName>
                                        </p:attrNameLst>
                                      </p:cBhvr>
                                      <p:to>
                                        <p:strVal val="visible"/>
                                      </p:to>
                                    </p:set>
                                    <p:animEffect transition="in" filter="fade">
                                      <p:cBhvr>
                                        <p:cTn id="39" dur="500"/>
                                        <p:tgtEl>
                                          <p:spTgt spid="6">
                                            <p:graphicEl>
                                              <a:dgm id="{F8DB1342-47CA-412C-BC67-82C90186FD28}"/>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6E3B30AC-E636-4F73-9541-FC920635BC2E}"/>
                                            </p:graphicEl>
                                          </p:spTgt>
                                        </p:tgtEl>
                                        <p:attrNameLst>
                                          <p:attrName>style.visibility</p:attrName>
                                        </p:attrNameLst>
                                      </p:cBhvr>
                                      <p:to>
                                        <p:strVal val="visible"/>
                                      </p:to>
                                    </p:set>
                                    <p:animEffect transition="in" filter="fade">
                                      <p:cBhvr>
                                        <p:cTn id="42" dur="500"/>
                                        <p:tgtEl>
                                          <p:spTgt spid="6">
                                            <p:graphicEl>
                                              <a:dgm id="{6E3B30AC-E636-4F73-9541-FC920635BC2E}"/>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A024F449-0F9F-4BA5-AFA7-13065B62070A}"/>
                                            </p:graphicEl>
                                          </p:spTgt>
                                        </p:tgtEl>
                                        <p:attrNameLst>
                                          <p:attrName>style.visibility</p:attrName>
                                        </p:attrNameLst>
                                      </p:cBhvr>
                                      <p:to>
                                        <p:strVal val="visible"/>
                                      </p:to>
                                    </p:set>
                                    <p:animEffect transition="in" filter="fade">
                                      <p:cBhvr>
                                        <p:cTn id="45" dur="500"/>
                                        <p:tgtEl>
                                          <p:spTgt spid="6">
                                            <p:graphicEl>
                                              <a:dgm id="{A024F449-0F9F-4BA5-AFA7-13065B62070A}"/>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9AB8A88B-DCF4-44C3-B536-D24EF310D596}"/>
                                            </p:graphicEl>
                                          </p:spTgt>
                                        </p:tgtEl>
                                        <p:attrNameLst>
                                          <p:attrName>style.visibility</p:attrName>
                                        </p:attrNameLst>
                                      </p:cBhvr>
                                      <p:to>
                                        <p:strVal val="visible"/>
                                      </p:to>
                                    </p:set>
                                    <p:animEffect transition="in" filter="fade">
                                      <p:cBhvr>
                                        <p:cTn id="50" dur="500"/>
                                        <p:tgtEl>
                                          <p:spTgt spid="6">
                                            <p:graphicEl>
                                              <a:dgm id="{9AB8A88B-DCF4-44C3-B536-D24EF310D59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10000"/>
          </a:bodyPr>
          <a:lstStyle/>
          <a:p>
            <a:r>
              <a:rPr lang="en-US" dirty="0" smtClean="0"/>
              <a:t>By May 2015: Negotiation text for Paris Agreement to finalize. (not done, Bonn Germany- hanging till Aug-2015)</a:t>
            </a:r>
          </a:p>
          <a:p>
            <a:r>
              <a:rPr lang="en-US" dirty="0" smtClean="0"/>
              <a:t>By Oct. 15: GHG </a:t>
            </a:r>
            <a:r>
              <a:rPr lang="en-US" dirty="0"/>
              <a:t>▼Intended nationally determined contributions (INDC) </a:t>
            </a:r>
            <a:r>
              <a:rPr lang="en-US" dirty="0" smtClean="0"/>
              <a:t>submit to UNFCCC</a:t>
            </a:r>
          </a:p>
          <a:p>
            <a:r>
              <a:rPr lang="en-US" dirty="0"/>
              <a:t>By Nov. 2015: UNFCCC to synthesize</a:t>
            </a:r>
          </a:p>
          <a:p>
            <a:r>
              <a:rPr lang="en-US" dirty="0" smtClean="0"/>
              <a:t>INDC </a:t>
            </a:r>
            <a:r>
              <a:rPr lang="en-US" dirty="0"/>
              <a:t>has to be &gt;&gt; than +</a:t>
            </a:r>
            <a:r>
              <a:rPr lang="en-US" dirty="0" err="1"/>
              <a:t>nt</a:t>
            </a:r>
            <a:r>
              <a:rPr lang="en-US" dirty="0"/>
              <a:t> commitment</a:t>
            </a:r>
          </a:p>
          <a:p>
            <a:r>
              <a:rPr lang="en-US" dirty="0" smtClean="0"/>
              <a:t>Russia: 70-75% of 1990 level, by 2030</a:t>
            </a:r>
          </a:p>
        </p:txBody>
      </p:sp>
      <p:sp>
        <p:nvSpPr>
          <p:cNvPr id="4" name="Title 3"/>
          <p:cNvSpPr>
            <a:spLocks noGrp="1"/>
          </p:cNvSpPr>
          <p:nvPr>
            <p:ph type="title"/>
          </p:nvPr>
        </p:nvSpPr>
        <p:spPr/>
        <p:txBody>
          <a:bodyPr/>
          <a:lstStyle/>
          <a:p>
            <a:r>
              <a:rPr lang="en-US" dirty="0" smtClean="0"/>
              <a:t>Lima Summit</a:t>
            </a:r>
            <a:br>
              <a:rPr lang="en-US" dirty="0" smtClean="0"/>
            </a:br>
            <a:r>
              <a:rPr lang="en-US" dirty="0" smtClean="0"/>
              <a:t>Dec 2014</a:t>
            </a:r>
            <a:endParaRPr lang="en-US" dirty="0"/>
          </a:p>
        </p:txBody>
      </p:sp>
      <p:sp>
        <p:nvSpPr>
          <p:cNvPr id="6" name="Text Placeholder 5"/>
          <p:cNvSpPr>
            <a:spLocks noGrp="1"/>
          </p:cNvSpPr>
          <p:nvPr>
            <p:ph type="body" sz="quarter" idx="13"/>
          </p:nvPr>
        </p:nvSpPr>
        <p:spPr/>
        <p:txBody>
          <a:bodyPr/>
          <a:lstStyle/>
          <a:p>
            <a:r>
              <a:rPr lang="en-US" dirty="0" smtClean="0"/>
              <a:t>UNFCCC</a:t>
            </a:r>
            <a:endParaRPr lang="en-US" dirty="0"/>
          </a:p>
        </p:txBody>
      </p:sp>
      <p:pic>
        <p:nvPicPr>
          <p:cNvPr id="10" name="Content Placeholder 9"/>
          <p:cNvPicPr>
            <a:picLocks noGrp="1" noChangeAspect="1"/>
          </p:cNvPicPr>
          <p:nvPr>
            <p:ph sz="quarter" idx="14"/>
          </p:nvPr>
        </p:nvPicPr>
        <p:blipFill>
          <a:blip r:embed="rId3"/>
          <a:stretch>
            <a:fillRect/>
          </a:stretch>
        </p:blipFill>
        <p:spPr>
          <a:xfrm>
            <a:off x="9139583" y="2736850"/>
            <a:ext cx="2574234" cy="3440113"/>
          </a:xfrm>
          <a:prstGeom prst="rect">
            <a:avLst/>
          </a:prstGeom>
        </p:spPr>
      </p:pic>
    </p:spTree>
    <p:extLst>
      <p:ext uri="{BB962C8B-B14F-4D97-AF65-F5344CB8AC3E}">
        <p14:creationId xmlns:p14="http://schemas.microsoft.com/office/powerpoint/2010/main" val="6648923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799139279"/>
              </p:ext>
            </p:extLst>
          </p:nvPr>
        </p:nvGraphicFramePr>
        <p:xfrm>
          <a:off x="118872" y="914400"/>
          <a:ext cx="12006072" cy="5788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Lima Summit Criticism</a:t>
            </a:r>
            <a:endParaRPr lang="en-US" dirty="0"/>
          </a:p>
        </p:txBody>
      </p:sp>
    </p:spTree>
    <p:extLst>
      <p:ext uri="{BB962C8B-B14F-4D97-AF65-F5344CB8AC3E}">
        <p14:creationId xmlns:p14="http://schemas.microsoft.com/office/powerpoint/2010/main" val="414781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graphicEl>
                                              <a:dgm id="{869B4A2F-A192-4DEE-B0B9-F30A4270B3C9}"/>
                                            </p:graphicEl>
                                          </p:spTgt>
                                        </p:tgtEl>
                                        <p:attrNameLst>
                                          <p:attrName>style.visibility</p:attrName>
                                        </p:attrNameLst>
                                      </p:cBhvr>
                                      <p:to>
                                        <p:strVal val="visible"/>
                                      </p:to>
                                    </p:set>
                                    <p:animEffect transition="in" filter="wipe(down)">
                                      <p:cBhvr>
                                        <p:cTn id="7" dur="500"/>
                                        <p:tgtEl>
                                          <p:spTgt spid="8">
                                            <p:graphicEl>
                                              <a:dgm id="{869B4A2F-A192-4DEE-B0B9-F30A4270B3C9}"/>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graphicEl>
                                              <a:dgm id="{F86D607C-FCB4-4B75-A53B-060A3ECE4BEC}"/>
                                            </p:graphicEl>
                                          </p:spTgt>
                                        </p:tgtEl>
                                        <p:attrNameLst>
                                          <p:attrName>style.visibility</p:attrName>
                                        </p:attrNameLst>
                                      </p:cBhvr>
                                      <p:to>
                                        <p:strVal val="visible"/>
                                      </p:to>
                                    </p:set>
                                    <p:animEffect transition="in" filter="wipe(down)">
                                      <p:cBhvr>
                                        <p:cTn id="10" dur="500"/>
                                        <p:tgtEl>
                                          <p:spTgt spid="8">
                                            <p:graphicEl>
                                              <a:dgm id="{F86D607C-FCB4-4B75-A53B-060A3ECE4BE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graphicEl>
                                              <a:dgm id="{BCEA2D6B-9C8B-4078-9414-BAE7D9355C86}"/>
                                            </p:graphicEl>
                                          </p:spTgt>
                                        </p:tgtEl>
                                        <p:attrNameLst>
                                          <p:attrName>style.visibility</p:attrName>
                                        </p:attrNameLst>
                                      </p:cBhvr>
                                      <p:to>
                                        <p:strVal val="visible"/>
                                      </p:to>
                                    </p:set>
                                    <p:animEffect transition="in" filter="wipe(down)">
                                      <p:cBhvr>
                                        <p:cTn id="15" dur="500"/>
                                        <p:tgtEl>
                                          <p:spTgt spid="8">
                                            <p:graphicEl>
                                              <a:dgm id="{BCEA2D6B-9C8B-4078-9414-BAE7D9355C86}"/>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graphicEl>
                                              <a:dgm id="{3B1A6146-0095-48A5-88DC-02ED705857DB}"/>
                                            </p:graphicEl>
                                          </p:spTgt>
                                        </p:tgtEl>
                                        <p:attrNameLst>
                                          <p:attrName>style.visibility</p:attrName>
                                        </p:attrNameLst>
                                      </p:cBhvr>
                                      <p:to>
                                        <p:strVal val="visible"/>
                                      </p:to>
                                    </p:set>
                                    <p:animEffect transition="in" filter="wipe(down)">
                                      <p:cBhvr>
                                        <p:cTn id="18" dur="500"/>
                                        <p:tgtEl>
                                          <p:spTgt spid="8">
                                            <p:graphicEl>
                                              <a:dgm id="{3B1A6146-0095-48A5-88DC-02ED705857D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542657643"/>
              </p:ext>
            </p:extLst>
          </p:nvPr>
        </p:nvGraphicFramePr>
        <p:xfrm>
          <a:off x="155448" y="914400"/>
          <a:ext cx="11932920" cy="5824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Lima Summit Criticism</a:t>
            </a:r>
            <a:endParaRPr lang="en-US" dirty="0"/>
          </a:p>
        </p:txBody>
      </p:sp>
    </p:spTree>
    <p:extLst>
      <p:ext uri="{BB962C8B-B14F-4D97-AF65-F5344CB8AC3E}">
        <p14:creationId xmlns:p14="http://schemas.microsoft.com/office/powerpoint/2010/main" val="363236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graphicEl>
                                              <a:dgm id="{869B4A2F-A192-4DEE-B0B9-F30A4270B3C9}"/>
                                            </p:graphicEl>
                                          </p:spTgt>
                                        </p:tgtEl>
                                        <p:attrNameLst>
                                          <p:attrName>style.visibility</p:attrName>
                                        </p:attrNameLst>
                                      </p:cBhvr>
                                      <p:to>
                                        <p:strVal val="visible"/>
                                      </p:to>
                                    </p:set>
                                    <p:animEffect transition="in" filter="randombar(horizontal)">
                                      <p:cBhvr>
                                        <p:cTn id="7" dur="500"/>
                                        <p:tgtEl>
                                          <p:spTgt spid="8">
                                            <p:graphicEl>
                                              <a:dgm id="{869B4A2F-A192-4DEE-B0B9-F30A4270B3C9}"/>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graphicEl>
                                              <a:dgm id="{F86D607C-FCB4-4B75-A53B-060A3ECE4BEC}"/>
                                            </p:graphicEl>
                                          </p:spTgt>
                                        </p:tgtEl>
                                        <p:attrNameLst>
                                          <p:attrName>style.visibility</p:attrName>
                                        </p:attrNameLst>
                                      </p:cBhvr>
                                      <p:to>
                                        <p:strVal val="visible"/>
                                      </p:to>
                                    </p:set>
                                    <p:animEffect transition="in" filter="randombar(horizontal)">
                                      <p:cBhvr>
                                        <p:cTn id="10" dur="500"/>
                                        <p:tgtEl>
                                          <p:spTgt spid="8">
                                            <p:graphicEl>
                                              <a:dgm id="{F86D607C-FCB4-4B75-A53B-060A3ECE4BE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graphicEl>
                                              <a:dgm id="{5901A426-6258-4FAB-8129-BD76C14C25FE}"/>
                                            </p:graphicEl>
                                          </p:spTgt>
                                        </p:tgtEl>
                                        <p:attrNameLst>
                                          <p:attrName>style.visibility</p:attrName>
                                        </p:attrNameLst>
                                      </p:cBhvr>
                                      <p:to>
                                        <p:strVal val="visible"/>
                                      </p:to>
                                    </p:set>
                                    <p:animEffect transition="in" filter="randombar(horizontal)">
                                      <p:cBhvr>
                                        <p:cTn id="15" dur="500"/>
                                        <p:tgtEl>
                                          <p:spTgt spid="8">
                                            <p:graphicEl>
                                              <a:dgm id="{5901A426-6258-4FAB-8129-BD76C14C25FE}"/>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graphicEl>
                                              <a:dgm id="{2C9F8E10-714D-4D33-B241-2551F8758178}"/>
                                            </p:graphicEl>
                                          </p:spTgt>
                                        </p:tgtEl>
                                        <p:attrNameLst>
                                          <p:attrName>style.visibility</p:attrName>
                                        </p:attrNameLst>
                                      </p:cBhvr>
                                      <p:to>
                                        <p:strVal val="visible"/>
                                      </p:to>
                                    </p:set>
                                    <p:animEffect transition="in" filter="randombar(horizontal)">
                                      <p:cBhvr>
                                        <p:cTn id="18" dur="500"/>
                                        <p:tgtEl>
                                          <p:spTgt spid="8">
                                            <p:graphicEl>
                                              <a:dgm id="{2C9F8E10-714D-4D33-B241-2551F875817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903809592"/>
              </p:ext>
            </p:extLst>
          </p:nvPr>
        </p:nvGraphicFramePr>
        <p:xfrm>
          <a:off x="146649" y="93848"/>
          <a:ext cx="11895825" cy="6591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smtClean="0"/>
              <a:t>Next: </a:t>
            </a:r>
            <a:r>
              <a:rPr lang="hi-IN" dirty="0" smtClean="0"/>
              <a:t>जलवायु </a:t>
            </a:r>
            <a:r>
              <a:rPr lang="hi-IN" dirty="0"/>
              <a:t>परिवर्तन पर भारत का रूख</a:t>
            </a:r>
            <a:endParaRPr lang="en-US" dirty="0"/>
          </a:p>
        </p:txBody>
      </p:sp>
      <p:sp>
        <p:nvSpPr>
          <p:cNvPr id="3" name="Frame 2"/>
          <p:cNvSpPr/>
          <p:nvPr/>
        </p:nvSpPr>
        <p:spPr>
          <a:xfrm>
            <a:off x="109728" y="3218688"/>
            <a:ext cx="4379976" cy="3319272"/>
          </a:xfrm>
          <a:prstGeom prst="frame">
            <a:avLst>
              <a:gd name="adj1" fmla="val 67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8951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2296" y="914400"/>
          <a:ext cx="12109704"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India’s stand on climate change?</a:t>
            </a:r>
            <a:endParaRPr lang="en-US" dirty="0"/>
          </a:p>
        </p:txBody>
      </p:sp>
      <p:pic>
        <p:nvPicPr>
          <p:cNvPr id="3" name="Picture 2"/>
          <p:cNvPicPr>
            <a:picLocks noChangeAspect="1"/>
          </p:cNvPicPr>
          <p:nvPr/>
        </p:nvPicPr>
        <p:blipFill>
          <a:blip r:embed="rId8"/>
          <a:stretch>
            <a:fillRect/>
          </a:stretch>
        </p:blipFill>
        <p:spPr>
          <a:xfrm>
            <a:off x="0" y="5867250"/>
            <a:ext cx="2458528" cy="990750"/>
          </a:xfrm>
          <a:prstGeom prst="rect">
            <a:avLst/>
          </a:prstGeom>
        </p:spPr>
      </p:pic>
      <p:pic>
        <p:nvPicPr>
          <p:cNvPr id="9" name="Picture 8"/>
          <p:cNvPicPr>
            <a:picLocks noChangeAspect="1"/>
          </p:cNvPicPr>
          <p:nvPr/>
        </p:nvPicPr>
        <p:blipFill>
          <a:blip r:embed="rId8"/>
          <a:stretch>
            <a:fillRect/>
          </a:stretch>
        </p:blipFill>
        <p:spPr>
          <a:xfrm>
            <a:off x="2458528" y="5867250"/>
            <a:ext cx="2458528" cy="990750"/>
          </a:xfrm>
          <a:prstGeom prst="rect">
            <a:avLst/>
          </a:prstGeom>
        </p:spPr>
      </p:pic>
      <p:pic>
        <p:nvPicPr>
          <p:cNvPr id="10" name="Picture 9"/>
          <p:cNvPicPr>
            <a:picLocks noChangeAspect="1"/>
          </p:cNvPicPr>
          <p:nvPr/>
        </p:nvPicPr>
        <p:blipFill>
          <a:blip r:embed="rId8"/>
          <a:stretch>
            <a:fillRect/>
          </a:stretch>
        </p:blipFill>
        <p:spPr>
          <a:xfrm>
            <a:off x="4917056" y="5867250"/>
            <a:ext cx="2458528" cy="990750"/>
          </a:xfrm>
          <a:prstGeom prst="rect">
            <a:avLst/>
          </a:prstGeom>
        </p:spPr>
      </p:pic>
      <p:pic>
        <p:nvPicPr>
          <p:cNvPr id="11" name="Picture 10"/>
          <p:cNvPicPr>
            <a:picLocks noChangeAspect="1"/>
          </p:cNvPicPr>
          <p:nvPr/>
        </p:nvPicPr>
        <p:blipFill>
          <a:blip r:embed="rId8"/>
          <a:stretch>
            <a:fillRect/>
          </a:stretch>
        </p:blipFill>
        <p:spPr>
          <a:xfrm>
            <a:off x="7375584" y="5867250"/>
            <a:ext cx="2458528" cy="990750"/>
          </a:xfrm>
          <a:prstGeom prst="rect">
            <a:avLst/>
          </a:prstGeom>
        </p:spPr>
      </p:pic>
      <p:pic>
        <p:nvPicPr>
          <p:cNvPr id="12" name="Picture 11"/>
          <p:cNvPicPr>
            <a:picLocks noChangeAspect="1"/>
          </p:cNvPicPr>
          <p:nvPr/>
        </p:nvPicPr>
        <p:blipFill>
          <a:blip r:embed="rId8"/>
          <a:stretch>
            <a:fillRect/>
          </a:stretch>
        </p:blipFill>
        <p:spPr>
          <a:xfrm>
            <a:off x="9834112" y="5867250"/>
            <a:ext cx="2458528" cy="990750"/>
          </a:xfrm>
          <a:prstGeom prst="rect">
            <a:avLst/>
          </a:prstGeom>
        </p:spPr>
      </p:pic>
    </p:spTree>
    <p:extLst>
      <p:ext uri="{BB962C8B-B14F-4D97-AF65-F5344CB8AC3E}">
        <p14:creationId xmlns:p14="http://schemas.microsoft.com/office/powerpoint/2010/main" val="41980290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265176" y="795523"/>
            <a:ext cx="6865761" cy="5983650"/>
          </a:xfrm>
          <a:prstGeom prst="rect">
            <a:avLst/>
          </a:prstGeom>
        </p:spPr>
      </p:pic>
      <p:sp>
        <p:nvSpPr>
          <p:cNvPr id="6" name="Title 5"/>
          <p:cNvSpPr>
            <a:spLocks noGrp="1"/>
          </p:cNvSpPr>
          <p:nvPr>
            <p:ph type="title"/>
          </p:nvPr>
        </p:nvSpPr>
        <p:spPr/>
        <p:txBody>
          <a:bodyPr>
            <a:normAutofit fontScale="90000"/>
          </a:bodyPr>
          <a:lstStyle/>
          <a:p>
            <a:r>
              <a:rPr lang="en-US" dirty="0" smtClean="0"/>
              <a:t>India’s per capita &amp; Absolute GHG emission lower</a:t>
            </a:r>
            <a:endParaRPr lang="en-US" dirty="0"/>
          </a:p>
        </p:txBody>
      </p:sp>
      <p:sp>
        <p:nvSpPr>
          <p:cNvPr id="2" name="Rectangle 1"/>
          <p:cNvSpPr/>
          <p:nvPr/>
        </p:nvSpPr>
        <p:spPr>
          <a:xfrm>
            <a:off x="7379208" y="1170432"/>
            <a:ext cx="4736592" cy="52212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4000" dirty="0">
                <a:latin typeface="Franklin Gothic Medium Cond" panose="020B0606030402020204" pitchFamily="34" charset="0"/>
              </a:rPr>
              <a:t>India’s total &amp; per capita emission lower than 1</a:t>
            </a:r>
            <a:r>
              <a:rPr lang="en-US" sz="4000" baseline="30000" dirty="0">
                <a:latin typeface="Franklin Gothic Medium Cond" panose="020B0606030402020204" pitchFamily="34" charset="0"/>
              </a:rPr>
              <a:t>st</a:t>
            </a:r>
            <a:r>
              <a:rPr lang="en-US" sz="4000" dirty="0">
                <a:latin typeface="Franklin Gothic Medium Cond" panose="020B0606030402020204" pitchFamily="34" charset="0"/>
              </a:rPr>
              <a:t> world.</a:t>
            </a:r>
          </a:p>
          <a:p>
            <a:pPr marL="571500" indent="-571500">
              <a:buFont typeface="Arial" panose="020B0604020202020204" pitchFamily="34" charset="0"/>
              <a:buChar char="•"/>
            </a:pPr>
            <a:r>
              <a:rPr lang="en-US" sz="4000" dirty="0">
                <a:latin typeface="Franklin Gothic Medium Cond" panose="020B0606030402020204" pitchFamily="34" charset="0"/>
              </a:rPr>
              <a:t>1850 to 2011: CO</a:t>
            </a:r>
            <a:r>
              <a:rPr lang="en-US" sz="4000" baseline="-25000" dirty="0">
                <a:latin typeface="Franklin Gothic Medium Cond" panose="020B0606030402020204" pitchFamily="34" charset="0"/>
              </a:rPr>
              <a:t>2</a:t>
            </a:r>
            <a:r>
              <a:rPr lang="en-US" sz="4000" dirty="0">
                <a:latin typeface="Franklin Gothic Medium Cond" panose="020B0606030402020204" pitchFamily="34" charset="0"/>
              </a:rPr>
              <a:t> Emissions world: USA 21%, EU 18%, India 3</a:t>
            </a:r>
            <a:r>
              <a:rPr lang="en-US" sz="4000" dirty="0" smtClean="0">
                <a:latin typeface="Franklin Gothic Medium Cond" panose="020B0606030402020204" pitchFamily="34" charset="0"/>
              </a:rPr>
              <a:t>%</a:t>
            </a:r>
            <a:endParaRPr lang="en-US" sz="4000" dirty="0">
              <a:latin typeface="Franklin Gothic Medium Cond" panose="020B0606030402020204" pitchFamily="34" charset="0"/>
            </a:endParaRPr>
          </a:p>
        </p:txBody>
      </p:sp>
    </p:spTree>
    <p:extLst>
      <p:ext uri="{BB962C8B-B14F-4D97-AF65-F5344CB8AC3E}">
        <p14:creationId xmlns:p14="http://schemas.microsoft.com/office/powerpoint/2010/main" val="22508689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911104" y="2736850"/>
            <a:ext cx="3031193" cy="3440113"/>
          </a:xfrm>
          <a:prstGeom prst="rect">
            <a:avLst/>
          </a:prstGeom>
        </p:spPr>
      </p:pic>
      <p:sp>
        <p:nvSpPr>
          <p:cNvPr id="3" name="Content Placeholder 2"/>
          <p:cNvSpPr>
            <a:spLocks noGrp="1"/>
          </p:cNvSpPr>
          <p:nvPr>
            <p:ph idx="1"/>
          </p:nvPr>
        </p:nvSpPr>
        <p:spPr/>
        <p:txBody>
          <a:bodyPr>
            <a:normAutofit lnSpcReduction="10000"/>
          </a:bodyPr>
          <a:lstStyle/>
          <a:p>
            <a:r>
              <a:rPr lang="en-US" dirty="0"/>
              <a:t>common but differentiated </a:t>
            </a:r>
            <a:r>
              <a:rPr lang="en-US" dirty="0" smtClean="0"/>
              <a:t>responsibilities (CBDR)</a:t>
            </a:r>
          </a:p>
          <a:p>
            <a:r>
              <a:rPr lang="en-US" dirty="0"/>
              <a:t>3</a:t>
            </a:r>
            <a:r>
              <a:rPr lang="en-US" baseline="30000" dirty="0"/>
              <a:t>rd</a:t>
            </a:r>
            <a:r>
              <a:rPr lang="en-US" dirty="0"/>
              <a:t> world not to bear same responsibilities as 1</a:t>
            </a:r>
            <a:r>
              <a:rPr lang="en-US" baseline="30000" dirty="0"/>
              <a:t>st</a:t>
            </a:r>
            <a:r>
              <a:rPr lang="en-US" dirty="0"/>
              <a:t> world</a:t>
            </a:r>
          </a:p>
          <a:p>
            <a:r>
              <a:rPr lang="en-US" dirty="0" smtClean="0"/>
              <a:t>Because we’re not the cause of anthropogenic GHG emission in previous decades.</a:t>
            </a:r>
          </a:p>
          <a:p>
            <a:r>
              <a:rPr lang="en-US" dirty="0" smtClean="0"/>
              <a:t>Carbon budget, global atmospheric resources ought to be distributed in fair manner.</a:t>
            </a:r>
            <a:endParaRPr lang="en-US" dirty="0"/>
          </a:p>
        </p:txBody>
      </p:sp>
      <p:sp>
        <p:nvSpPr>
          <p:cNvPr id="4" name="Title 3"/>
          <p:cNvSpPr>
            <a:spLocks noGrp="1"/>
          </p:cNvSpPr>
          <p:nvPr>
            <p:ph type="title"/>
          </p:nvPr>
        </p:nvSpPr>
        <p:spPr/>
        <p:txBody>
          <a:bodyPr/>
          <a:lstStyle/>
          <a:p>
            <a:r>
              <a:rPr lang="en-US" dirty="0" smtClean="0"/>
              <a:t>India’s stand</a:t>
            </a:r>
            <a:endParaRPr lang="en-US" dirty="0"/>
          </a:p>
        </p:txBody>
      </p:sp>
      <p:sp>
        <p:nvSpPr>
          <p:cNvPr id="5" name="Text Placeholder 4"/>
          <p:cNvSpPr>
            <a:spLocks noGrp="1"/>
          </p:cNvSpPr>
          <p:nvPr>
            <p:ph type="body" sz="quarter" idx="13"/>
          </p:nvPr>
        </p:nvSpPr>
        <p:spPr/>
        <p:txBody>
          <a:bodyPr/>
          <a:lstStyle/>
          <a:p>
            <a:r>
              <a:rPr lang="en-US" sz="3600" dirty="0" smtClean="0"/>
              <a:t>Climate Change</a:t>
            </a:r>
            <a:endParaRPr lang="en-US" sz="3600" dirty="0"/>
          </a:p>
        </p:txBody>
      </p:sp>
    </p:spTree>
    <p:extLst>
      <p:ext uri="{BB962C8B-B14F-4D97-AF65-F5344CB8AC3E}">
        <p14:creationId xmlns:p14="http://schemas.microsoft.com/office/powerpoint/2010/main" val="19172864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911104" y="2736850"/>
            <a:ext cx="3031193" cy="3440113"/>
          </a:xfrm>
          <a:prstGeom prst="rect">
            <a:avLst/>
          </a:prstGeom>
        </p:spPr>
      </p:pic>
      <p:sp>
        <p:nvSpPr>
          <p:cNvPr id="3" name="Content Placeholder 2"/>
          <p:cNvSpPr>
            <a:spLocks noGrp="1"/>
          </p:cNvSpPr>
          <p:nvPr>
            <p:ph idx="1"/>
          </p:nvPr>
        </p:nvSpPr>
        <p:spPr/>
        <p:txBody>
          <a:bodyPr>
            <a:normAutofit/>
          </a:bodyPr>
          <a:lstStyle/>
          <a:p>
            <a:pPr fontAlgn="ctr"/>
            <a:r>
              <a:rPr lang="en-US" dirty="0" smtClean="0"/>
              <a:t>UNFCCC </a:t>
            </a:r>
            <a:r>
              <a:rPr lang="en-US" dirty="0"/>
              <a:t>- India accepts nothing legally binding.  (May 2015)</a:t>
            </a:r>
          </a:p>
          <a:p>
            <a:pPr fontAlgn="ctr"/>
            <a:r>
              <a:rPr lang="en-US" dirty="0" smtClean="0"/>
              <a:t>We’ll Coordinate </a:t>
            </a:r>
            <a:r>
              <a:rPr lang="en-US" dirty="0"/>
              <a:t>with likeminded </a:t>
            </a:r>
            <a:r>
              <a:rPr lang="en-US" dirty="0" smtClean="0"/>
              <a:t>countries to protect </a:t>
            </a:r>
            <a:r>
              <a:rPr lang="en-US" dirty="0" smtClean="0">
                <a:solidFill>
                  <a:srgbClr val="FFFF00"/>
                </a:solidFill>
              </a:rPr>
              <a:t>three </a:t>
            </a:r>
            <a:r>
              <a:rPr lang="en-US" dirty="0" smtClean="0"/>
              <a:t>long </a:t>
            </a:r>
            <a:r>
              <a:rPr lang="en-US" dirty="0"/>
              <a:t>term interests</a:t>
            </a:r>
            <a:r>
              <a:rPr lang="en-US" dirty="0" smtClean="0"/>
              <a:t>.</a:t>
            </a:r>
            <a:endParaRPr lang="en-US" dirty="0"/>
          </a:p>
        </p:txBody>
      </p:sp>
      <p:sp>
        <p:nvSpPr>
          <p:cNvPr id="4" name="Title 3"/>
          <p:cNvSpPr>
            <a:spLocks noGrp="1"/>
          </p:cNvSpPr>
          <p:nvPr>
            <p:ph type="title"/>
          </p:nvPr>
        </p:nvSpPr>
        <p:spPr/>
        <p:txBody>
          <a:bodyPr/>
          <a:lstStyle/>
          <a:p>
            <a:r>
              <a:rPr lang="en-US" dirty="0" smtClean="0"/>
              <a:t>India’s stand</a:t>
            </a:r>
            <a:endParaRPr lang="en-US" dirty="0"/>
          </a:p>
        </p:txBody>
      </p:sp>
      <p:sp>
        <p:nvSpPr>
          <p:cNvPr id="5" name="Text Placeholder 4"/>
          <p:cNvSpPr>
            <a:spLocks noGrp="1"/>
          </p:cNvSpPr>
          <p:nvPr>
            <p:ph type="body" sz="quarter" idx="13"/>
          </p:nvPr>
        </p:nvSpPr>
        <p:spPr/>
        <p:txBody>
          <a:bodyPr/>
          <a:lstStyle/>
          <a:p>
            <a:r>
              <a:rPr lang="en-US" sz="3600" dirty="0" smtClean="0"/>
              <a:t>Climate change</a:t>
            </a:r>
            <a:endParaRPr lang="en-US" sz="3600" dirty="0"/>
          </a:p>
        </p:txBody>
      </p:sp>
    </p:spTree>
    <p:extLst>
      <p:ext uri="{BB962C8B-B14F-4D97-AF65-F5344CB8AC3E}">
        <p14:creationId xmlns:p14="http://schemas.microsoft.com/office/powerpoint/2010/main" val="24160095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982537405"/>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India’s 3 long term interests behind CBDR</a:t>
            </a:r>
            <a:endParaRPr lang="en-US" dirty="0"/>
          </a:p>
        </p:txBody>
      </p:sp>
    </p:spTree>
    <p:extLst>
      <p:ext uri="{BB962C8B-B14F-4D97-AF65-F5344CB8AC3E}">
        <p14:creationId xmlns:p14="http://schemas.microsoft.com/office/powerpoint/2010/main" val="305472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graphicEl>
                                              <a:dgm id="{9FEAB8E0-2A35-40C9-AE4E-F89356F15A80}"/>
                                            </p:graphicEl>
                                          </p:spTgt>
                                        </p:tgtEl>
                                        <p:attrNameLst>
                                          <p:attrName>style.visibility</p:attrName>
                                        </p:attrNameLst>
                                      </p:cBhvr>
                                      <p:to>
                                        <p:strVal val="visible"/>
                                      </p:to>
                                    </p:set>
                                    <p:animEffect transition="in" filter="wipe(down)">
                                      <p:cBhvr>
                                        <p:cTn id="7" dur="500"/>
                                        <p:tgtEl>
                                          <p:spTgt spid="8">
                                            <p:graphicEl>
                                              <a:dgm id="{9FEAB8E0-2A35-40C9-AE4E-F89356F15A80}"/>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graphicEl>
                                              <a:dgm id="{6CB74FFC-450F-4F83-A78D-96B2F15D3541}"/>
                                            </p:graphicEl>
                                          </p:spTgt>
                                        </p:tgtEl>
                                        <p:attrNameLst>
                                          <p:attrName>style.visibility</p:attrName>
                                        </p:attrNameLst>
                                      </p:cBhvr>
                                      <p:to>
                                        <p:strVal val="visible"/>
                                      </p:to>
                                    </p:set>
                                    <p:animEffect transition="in" filter="wipe(down)">
                                      <p:cBhvr>
                                        <p:cTn id="10" dur="500"/>
                                        <p:tgtEl>
                                          <p:spTgt spid="8">
                                            <p:graphicEl>
                                              <a:dgm id="{6CB74FFC-450F-4F83-A78D-96B2F15D354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graphicEl>
                                              <a:dgm id="{892132A2-BF84-41B0-9EE8-AF4BEBDA3F62}"/>
                                            </p:graphicEl>
                                          </p:spTgt>
                                        </p:tgtEl>
                                        <p:attrNameLst>
                                          <p:attrName>style.visibility</p:attrName>
                                        </p:attrNameLst>
                                      </p:cBhvr>
                                      <p:to>
                                        <p:strVal val="visible"/>
                                      </p:to>
                                    </p:set>
                                    <p:animEffect transition="in" filter="wipe(down)">
                                      <p:cBhvr>
                                        <p:cTn id="15" dur="500"/>
                                        <p:tgtEl>
                                          <p:spTgt spid="8">
                                            <p:graphicEl>
                                              <a:dgm id="{892132A2-BF84-41B0-9EE8-AF4BEBDA3F62}"/>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graphicEl>
                                              <a:dgm id="{A6EE4C88-41A4-4596-996F-1C0DEAD15B57}"/>
                                            </p:graphicEl>
                                          </p:spTgt>
                                        </p:tgtEl>
                                        <p:attrNameLst>
                                          <p:attrName>style.visibility</p:attrName>
                                        </p:attrNameLst>
                                      </p:cBhvr>
                                      <p:to>
                                        <p:strVal val="visible"/>
                                      </p:to>
                                    </p:set>
                                    <p:animEffect transition="in" filter="wipe(down)">
                                      <p:cBhvr>
                                        <p:cTn id="18" dur="500"/>
                                        <p:tgtEl>
                                          <p:spTgt spid="8">
                                            <p:graphicEl>
                                              <a:dgm id="{A6EE4C88-41A4-4596-996F-1C0DEAD15B5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graphicEl>
                                              <a:dgm id="{9586217A-E2ED-47D0-B8E1-9D06D90368D7}"/>
                                            </p:graphicEl>
                                          </p:spTgt>
                                        </p:tgtEl>
                                        <p:attrNameLst>
                                          <p:attrName>style.visibility</p:attrName>
                                        </p:attrNameLst>
                                      </p:cBhvr>
                                      <p:to>
                                        <p:strVal val="visible"/>
                                      </p:to>
                                    </p:set>
                                    <p:animEffect transition="in" filter="wipe(down)">
                                      <p:cBhvr>
                                        <p:cTn id="23" dur="500"/>
                                        <p:tgtEl>
                                          <p:spTgt spid="8">
                                            <p:graphicEl>
                                              <a:dgm id="{9586217A-E2ED-47D0-B8E1-9D06D90368D7}"/>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8">
                                            <p:graphicEl>
                                              <a:dgm id="{76C25A25-5126-4E0A-ACD5-4761A1244EF8}"/>
                                            </p:graphicEl>
                                          </p:spTgt>
                                        </p:tgtEl>
                                        <p:attrNameLst>
                                          <p:attrName>style.visibility</p:attrName>
                                        </p:attrNameLst>
                                      </p:cBhvr>
                                      <p:to>
                                        <p:strVal val="visible"/>
                                      </p:to>
                                    </p:set>
                                    <p:animEffect transition="in" filter="wipe(down)">
                                      <p:cBhvr>
                                        <p:cTn id="26" dur="500"/>
                                        <p:tgtEl>
                                          <p:spTgt spid="8">
                                            <p:graphicEl>
                                              <a:dgm id="{76C25A25-5126-4E0A-ACD5-4761A1244EF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911104" y="2736850"/>
            <a:ext cx="3031193" cy="3440113"/>
          </a:xfrm>
          <a:prstGeom prst="rect">
            <a:avLst/>
          </a:prstGeom>
        </p:spPr>
      </p:pic>
      <p:sp>
        <p:nvSpPr>
          <p:cNvPr id="3" name="Content Placeholder 2"/>
          <p:cNvSpPr>
            <a:spLocks noGrp="1"/>
          </p:cNvSpPr>
          <p:nvPr>
            <p:ph idx="1"/>
          </p:nvPr>
        </p:nvSpPr>
        <p:spPr/>
        <p:txBody>
          <a:bodyPr>
            <a:normAutofit/>
          </a:bodyPr>
          <a:lstStyle/>
          <a:p>
            <a:pPr fontAlgn="ctr"/>
            <a:r>
              <a:rPr lang="en-US" dirty="0"/>
              <a:t>Voluntary goal </a:t>
            </a:r>
            <a:r>
              <a:rPr lang="en-US" dirty="0" smtClean="0"/>
              <a:t>2020</a:t>
            </a:r>
          </a:p>
          <a:p>
            <a:pPr fontAlgn="ctr"/>
            <a:r>
              <a:rPr lang="en-US" dirty="0" smtClean="0"/>
              <a:t>▼ emission </a:t>
            </a:r>
            <a:r>
              <a:rPr lang="en-US" dirty="0"/>
              <a:t>intensity of GDP </a:t>
            </a:r>
            <a:endParaRPr lang="en-US" dirty="0" smtClean="0"/>
          </a:p>
          <a:p>
            <a:pPr fontAlgn="ctr"/>
            <a:r>
              <a:rPr lang="en-US" dirty="0" smtClean="0"/>
              <a:t>by 20-25%</a:t>
            </a:r>
          </a:p>
          <a:p>
            <a:pPr fontAlgn="ctr"/>
            <a:r>
              <a:rPr lang="en-US" dirty="0" smtClean="0"/>
              <a:t>compared </a:t>
            </a:r>
            <a:r>
              <a:rPr lang="en-US" dirty="0"/>
              <a:t>to 2005. (agro. Emission excluded</a:t>
            </a:r>
            <a:r>
              <a:rPr lang="en-US" dirty="0" smtClean="0"/>
              <a:t>)</a:t>
            </a:r>
          </a:p>
          <a:p>
            <a:pPr fontAlgn="ctr"/>
            <a:r>
              <a:rPr lang="en-US" dirty="0" smtClean="0"/>
              <a:t>For this: NAPCC, Solar mission etc.</a:t>
            </a:r>
            <a:endParaRPr lang="en-US" dirty="0"/>
          </a:p>
          <a:p>
            <a:pPr fontAlgn="ctr"/>
            <a:r>
              <a:rPr lang="en-US" dirty="0" smtClean="0"/>
              <a:t>50:50 weightage to both Adaptation and Mitigation</a:t>
            </a:r>
          </a:p>
        </p:txBody>
      </p:sp>
      <p:sp>
        <p:nvSpPr>
          <p:cNvPr id="4" name="Title 3"/>
          <p:cNvSpPr>
            <a:spLocks noGrp="1"/>
          </p:cNvSpPr>
          <p:nvPr>
            <p:ph type="title"/>
          </p:nvPr>
        </p:nvSpPr>
        <p:spPr/>
        <p:txBody>
          <a:bodyPr/>
          <a:lstStyle/>
          <a:p>
            <a:r>
              <a:rPr lang="en-US" dirty="0" smtClean="0"/>
              <a:t>India’s stand</a:t>
            </a:r>
            <a:endParaRPr lang="en-US" dirty="0"/>
          </a:p>
        </p:txBody>
      </p:sp>
      <p:sp>
        <p:nvSpPr>
          <p:cNvPr id="5" name="Text Placeholder 4"/>
          <p:cNvSpPr>
            <a:spLocks noGrp="1"/>
          </p:cNvSpPr>
          <p:nvPr>
            <p:ph type="body" sz="quarter" idx="13"/>
          </p:nvPr>
        </p:nvSpPr>
        <p:spPr/>
        <p:txBody>
          <a:bodyPr/>
          <a:lstStyle/>
          <a:p>
            <a:r>
              <a:rPr lang="en-US" sz="3600" dirty="0" smtClean="0"/>
              <a:t>Climate change</a:t>
            </a:r>
            <a:endParaRPr lang="en-US" sz="3600" dirty="0"/>
          </a:p>
        </p:txBody>
      </p:sp>
    </p:spTree>
    <p:extLst>
      <p:ext uri="{BB962C8B-B14F-4D97-AF65-F5344CB8AC3E}">
        <p14:creationId xmlns:p14="http://schemas.microsoft.com/office/powerpoint/2010/main" val="8752025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ext uri="{D42A27DB-BD31-4B8C-83A1-F6EECF244321}">
                <p14:modId xmlns:p14="http://schemas.microsoft.com/office/powerpoint/2010/main" val="2413392055"/>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Climate change Org.</a:t>
            </a:r>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093208"/>
            <a:ext cx="1371600" cy="1764792"/>
          </a:xfrm>
          <a:prstGeom prst="rect">
            <a:avLst/>
          </a:prstGeom>
        </p:spPr>
      </p:pic>
    </p:spTree>
    <p:extLst>
      <p:ext uri="{BB962C8B-B14F-4D97-AF65-F5344CB8AC3E}">
        <p14:creationId xmlns:p14="http://schemas.microsoft.com/office/powerpoint/2010/main" val="3272132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2296" y="914400"/>
          <a:ext cx="12109704"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India’s stand on climate change?</a:t>
            </a:r>
            <a:endParaRPr lang="en-US" dirty="0"/>
          </a:p>
        </p:txBody>
      </p:sp>
      <p:pic>
        <p:nvPicPr>
          <p:cNvPr id="3" name="Picture 2"/>
          <p:cNvPicPr>
            <a:picLocks noChangeAspect="1"/>
          </p:cNvPicPr>
          <p:nvPr/>
        </p:nvPicPr>
        <p:blipFill>
          <a:blip r:embed="rId8"/>
          <a:stretch>
            <a:fillRect/>
          </a:stretch>
        </p:blipFill>
        <p:spPr>
          <a:xfrm>
            <a:off x="0" y="5867250"/>
            <a:ext cx="2458528" cy="990750"/>
          </a:xfrm>
          <a:prstGeom prst="rect">
            <a:avLst/>
          </a:prstGeom>
        </p:spPr>
      </p:pic>
      <p:pic>
        <p:nvPicPr>
          <p:cNvPr id="9" name="Picture 8"/>
          <p:cNvPicPr>
            <a:picLocks noChangeAspect="1"/>
          </p:cNvPicPr>
          <p:nvPr/>
        </p:nvPicPr>
        <p:blipFill>
          <a:blip r:embed="rId8"/>
          <a:stretch>
            <a:fillRect/>
          </a:stretch>
        </p:blipFill>
        <p:spPr>
          <a:xfrm>
            <a:off x="2458528" y="5867250"/>
            <a:ext cx="2458528" cy="990750"/>
          </a:xfrm>
          <a:prstGeom prst="rect">
            <a:avLst/>
          </a:prstGeom>
        </p:spPr>
      </p:pic>
      <p:pic>
        <p:nvPicPr>
          <p:cNvPr id="10" name="Picture 9"/>
          <p:cNvPicPr>
            <a:picLocks noChangeAspect="1"/>
          </p:cNvPicPr>
          <p:nvPr/>
        </p:nvPicPr>
        <p:blipFill>
          <a:blip r:embed="rId8"/>
          <a:stretch>
            <a:fillRect/>
          </a:stretch>
        </p:blipFill>
        <p:spPr>
          <a:xfrm>
            <a:off x="4917056" y="5867250"/>
            <a:ext cx="2458528" cy="990750"/>
          </a:xfrm>
          <a:prstGeom prst="rect">
            <a:avLst/>
          </a:prstGeom>
        </p:spPr>
      </p:pic>
      <p:pic>
        <p:nvPicPr>
          <p:cNvPr id="11" name="Picture 10"/>
          <p:cNvPicPr>
            <a:picLocks noChangeAspect="1"/>
          </p:cNvPicPr>
          <p:nvPr/>
        </p:nvPicPr>
        <p:blipFill>
          <a:blip r:embed="rId8"/>
          <a:stretch>
            <a:fillRect/>
          </a:stretch>
        </p:blipFill>
        <p:spPr>
          <a:xfrm>
            <a:off x="7375584" y="5867250"/>
            <a:ext cx="2458528" cy="990750"/>
          </a:xfrm>
          <a:prstGeom prst="rect">
            <a:avLst/>
          </a:prstGeom>
        </p:spPr>
      </p:pic>
      <p:pic>
        <p:nvPicPr>
          <p:cNvPr id="12" name="Picture 11"/>
          <p:cNvPicPr>
            <a:picLocks noChangeAspect="1"/>
          </p:cNvPicPr>
          <p:nvPr/>
        </p:nvPicPr>
        <p:blipFill>
          <a:blip r:embed="rId8"/>
          <a:stretch>
            <a:fillRect/>
          </a:stretch>
        </p:blipFill>
        <p:spPr>
          <a:xfrm>
            <a:off x="9834112" y="5867250"/>
            <a:ext cx="2458528" cy="990750"/>
          </a:xfrm>
          <a:prstGeom prst="rect">
            <a:avLst/>
          </a:prstGeom>
        </p:spPr>
      </p:pic>
    </p:spTree>
    <p:extLst>
      <p:ext uri="{BB962C8B-B14F-4D97-AF65-F5344CB8AC3E}">
        <p14:creationId xmlns:p14="http://schemas.microsoft.com/office/powerpoint/2010/main" val="24402666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nvPr>
        </p:nvGraphicFramePr>
        <p:xfrm>
          <a:off x="640080" y="886968"/>
          <a:ext cx="10777728" cy="5824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Difference as per IPCC 2007 report</a:t>
            </a:r>
            <a:endParaRPr lang="en-US" dirty="0"/>
          </a:p>
        </p:txBody>
      </p:sp>
      <p:pic>
        <p:nvPicPr>
          <p:cNvPr id="4" name="Picture 3"/>
          <p:cNvPicPr>
            <a:picLocks noChangeAspect="1"/>
          </p:cNvPicPr>
          <p:nvPr/>
        </p:nvPicPr>
        <p:blipFill>
          <a:blip r:embed="rId7"/>
          <a:stretch>
            <a:fillRect/>
          </a:stretch>
        </p:blipFill>
        <p:spPr>
          <a:xfrm>
            <a:off x="193367" y="93848"/>
            <a:ext cx="1585097" cy="1767993"/>
          </a:xfrm>
          <a:prstGeom prst="rect">
            <a:avLst/>
          </a:prstGeom>
        </p:spPr>
      </p:pic>
      <p:sp>
        <p:nvSpPr>
          <p:cNvPr id="5" name="Rectangle 4"/>
          <p:cNvSpPr/>
          <p:nvPr/>
        </p:nvSpPr>
        <p:spPr>
          <a:xfrm rot="4796772">
            <a:off x="592060" y="935829"/>
            <a:ext cx="923017" cy="1976355"/>
          </a:xfrm>
          <a:prstGeom prst="rect">
            <a:avLst/>
          </a:prstGeom>
          <a:solidFill>
            <a:srgbClr val="FFC000"/>
          </a:solidFill>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solidFill>
                  <a:schemeClr val="accent2">
                    <a:lumMod val="50000"/>
                  </a:schemeClr>
                </a:solidFill>
                <a:latin typeface="Franklin Gothic Medium Cond" panose="020B0606030402020204" pitchFamily="34" charset="0"/>
              </a:rPr>
              <a:t>Priority here</a:t>
            </a:r>
          </a:p>
          <a:p>
            <a:pPr algn="ctr"/>
            <a:r>
              <a:rPr lang="en-US" sz="3200" dirty="0" smtClean="0">
                <a:solidFill>
                  <a:schemeClr val="accent2">
                    <a:lumMod val="50000"/>
                  </a:schemeClr>
                </a:solidFill>
                <a:latin typeface="Franklin Gothic Medium Cond" panose="020B0606030402020204" pitchFamily="34" charset="0"/>
              </a:rPr>
              <a:t>Due to Kyoto</a:t>
            </a:r>
            <a:endParaRPr lang="en-US" sz="3200" dirty="0">
              <a:solidFill>
                <a:schemeClr val="accent2">
                  <a:lumMod val="50000"/>
                </a:schemeClr>
              </a:solidFill>
              <a:latin typeface="Franklin Gothic Medium Cond" panose="020B0606030402020204" pitchFamily="34" charset="0"/>
            </a:endParaRP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0293039" y="0"/>
            <a:ext cx="1898961" cy="1800860"/>
          </a:xfrm>
          <a:prstGeom prst="rect">
            <a:avLst/>
          </a:prstGeom>
        </p:spPr>
      </p:pic>
      <p:sp>
        <p:nvSpPr>
          <p:cNvPr id="7" name="Rectangle 6"/>
          <p:cNvSpPr/>
          <p:nvPr/>
        </p:nvSpPr>
        <p:spPr>
          <a:xfrm rot="4796772">
            <a:off x="10894450" y="801927"/>
            <a:ext cx="671048" cy="1932134"/>
          </a:xfrm>
          <a:prstGeom prst="rect">
            <a:avLst/>
          </a:prstGeom>
          <a:solidFill>
            <a:srgbClr val="FFC000"/>
          </a:solidFill>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solidFill>
                  <a:schemeClr val="accent2">
                    <a:lumMod val="50000"/>
                  </a:schemeClr>
                </a:solidFill>
                <a:latin typeface="Franklin Gothic Medium Cond" panose="020B0606030402020204" pitchFamily="34" charset="0"/>
              </a:rPr>
              <a:t>Priority here</a:t>
            </a:r>
            <a:endParaRPr lang="en-US" sz="3200" dirty="0">
              <a:solidFill>
                <a:schemeClr val="accent2">
                  <a:lumMod val="50000"/>
                </a:schemeClr>
              </a:solidFill>
              <a:latin typeface="Franklin Gothic Medium Cond" panose="020B0606030402020204" pitchFamily="34" charset="0"/>
            </a:endParaRPr>
          </a:p>
        </p:txBody>
      </p:sp>
    </p:spTree>
    <p:extLst>
      <p:ext uri="{BB962C8B-B14F-4D97-AF65-F5344CB8AC3E}">
        <p14:creationId xmlns:p14="http://schemas.microsoft.com/office/powerpoint/2010/main" val="182594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graphicEl>
                                              <a:dgm id="{6ED549A7-22CB-4B8C-BA95-86F97C28099E}"/>
                                            </p:graphicEl>
                                          </p:spTgt>
                                        </p:tgtEl>
                                        <p:attrNameLst>
                                          <p:attrName>style.visibility</p:attrName>
                                        </p:attrNameLst>
                                      </p:cBhvr>
                                      <p:to>
                                        <p:strVal val="visible"/>
                                      </p:to>
                                    </p:set>
                                    <p:animEffect transition="in" filter="fade">
                                      <p:cBhvr>
                                        <p:cTn id="7" dur="500"/>
                                        <p:tgtEl>
                                          <p:spTgt spid="14">
                                            <p:graphicEl>
                                              <a:dgm id="{6ED549A7-22CB-4B8C-BA95-86F97C28099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graphicEl>
                                              <a:dgm id="{2763C068-64FD-4515-94FD-2D439670CFBE}"/>
                                            </p:graphicEl>
                                          </p:spTgt>
                                        </p:tgtEl>
                                        <p:attrNameLst>
                                          <p:attrName>style.visibility</p:attrName>
                                        </p:attrNameLst>
                                      </p:cBhvr>
                                      <p:to>
                                        <p:strVal val="visible"/>
                                      </p:to>
                                    </p:set>
                                    <p:animEffect transition="in" filter="fade">
                                      <p:cBhvr>
                                        <p:cTn id="12" dur="500"/>
                                        <p:tgtEl>
                                          <p:spTgt spid="14">
                                            <p:graphicEl>
                                              <a:dgm id="{2763C068-64FD-4515-94FD-2D439670CFB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graphicEl>
                                              <a:dgm id="{C0118579-178F-4BDC-9C11-D326FBB0409B}"/>
                                            </p:graphicEl>
                                          </p:spTgt>
                                        </p:tgtEl>
                                        <p:attrNameLst>
                                          <p:attrName>style.visibility</p:attrName>
                                        </p:attrNameLst>
                                      </p:cBhvr>
                                      <p:to>
                                        <p:strVal val="visible"/>
                                      </p:to>
                                    </p:set>
                                    <p:animEffect transition="in" filter="fade">
                                      <p:cBhvr>
                                        <p:cTn id="17" dur="500"/>
                                        <p:tgtEl>
                                          <p:spTgt spid="14">
                                            <p:graphicEl>
                                              <a:dgm id="{C0118579-178F-4BDC-9C11-D326FBB0409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graphicEl>
                                              <a:dgm id="{76B1D1F8-2637-4261-AB32-ED0553C0688B}"/>
                                            </p:graphicEl>
                                          </p:spTgt>
                                        </p:tgtEl>
                                        <p:attrNameLst>
                                          <p:attrName>style.visibility</p:attrName>
                                        </p:attrNameLst>
                                      </p:cBhvr>
                                      <p:to>
                                        <p:strVal val="visible"/>
                                      </p:to>
                                    </p:set>
                                    <p:animEffect transition="in" filter="fade">
                                      <p:cBhvr>
                                        <p:cTn id="22" dur="500"/>
                                        <p:tgtEl>
                                          <p:spTgt spid="14">
                                            <p:graphicEl>
                                              <a:dgm id="{76B1D1F8-2637-4261-AB32-ED0553C068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lvl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187171" y="2141538"/>
            <a:ext cx="5832629" cy="3280854"/>
          </a:xfrm>
          <a:prstGeom prst="rect">
            <a:avLst/>
          </a:prstGeom>
        </p:spPr>
      </p:pic>
      <p:sp>
        <p:nvSpPr>
          <p:cNvPr id="8" name="Content Placeholder 7"/>
          <p:cNvSpPr>
            <a:spLocks noGrp="1"/>
          </p:cNvSpPr>
          <p:nvPr>
            <p:ph sz="half" idx="2"/>
          </p:nvPr>
        </p:nvSpPr>
        <p:spPr/>
        <p:txBody>
          <a:bodyPr/>
          <a:lstStyle/>
          <a:p>
            <a:r>
              <a:rPr lang="en-US" dirty="0" smtClean="0"/>
              <a:t>1</a:t>
            </a:r>
            <a:r>
              <a:rPr lang="en-US" baseline="30000" dirty="0" smtClean="0"/>
              <a:t>st</a:t>
            </a:r>
            <a:r>
              <a:rPr lang="en-US" dirty="0" smtClean="0"/>
              <a:t> world wants to fund Mitigation &gt;&gt; adaptation</a:t>
            </a:r>
          </a:p>
          <a:p>
            <a:r>
              <a:rPr lang="en-US" dirty="0" smtClean="0"/>
              <a:t>India wants 50:50 </a:t>
            </a:r>
            <a:r>
              <a:rPr lang="en-US" dirty="0"/>
              <a:t>focus on </a:t>
            </a:r>
            <a:r>
              <a:rPr lang="en-US" dirty="0" smtClean="0"/>
              <a:t>both. </a:t>
            </a:r>
          </a:p>
          <a:p>
            <a:r>
              <a:rPr lang="en-US" dirty="0" smtClean="0"/>
              <a:t>Green climate fund (GCF) says the same</a:t>
            </a:r>
            <a:endParaRPr lang="en-US" dirty="0"/>
          </a:p>
        </p:txBody>
      </p:sp>
      <p:sp>
        <p:nvSpPr>
          <p:cNvPr id="6" name="Title 5"/>
          <p:cNvSpPr>
            <a:spLocks noGrp="1"/>
          </p:cNvSpPr>
          <p:nvPr>
            <p:ph type="title"/>
          </p:nvPr>
        </p:nvSpPr>
        <p:spPr/>
        <p:txBody>
          <a:bodyPr>
            <a:normAutofit fontScale="90000"/>
          </a:bodyPr>
          <a:lstStyle/>
          <a:p>
            <a:r>
              <a:rPr lang="en-US" dirty="0" smtClean="0"/>
              <a:t>India’s stand</a:t>
            </a:r>
            <a:endParaRPr lang="en-US" dirty="0"/>
          </a:p>
        </p:txBody>
      </p:sp>
      <p:pic>
        <p:nvPicPr>
          <p:cNvPr id="5" name="Picture 4"/>
          <p:cNvPicPr>
            <a:picLocks noChangeAspect="1"/>
          </p:cNvPicPr>
          <p:nvPr/>
        </p:nvPicPr>
        <p:blipFill>
          <a:blip r:embed="rId3"/>
          <a:stretch>
            <a:fillRect/>
          </a:stretch>
        </p:blipFill>
        <p:spPr>
          <a:xfrm>
            <a:off x="0" y="5867250"/>
            <a:ext cx="2458528" cy="990750"/>
          </a:xfrm>
          <a:prstGeom prst="rect">
            <a:avLst/>
          </a:prstGeom>
        </p:spPr>
      </p:pic>
      <p:pic>
        <p:nvPicPr>
          <p:cNvPr id="7" name="Picture 6"/>
          <p:cNvPicPr>
            <a:picLocks noChangeAspect="1"/>
          </p:cNvPicPr>
          <p:nvPr/>
        </p:nvPicPr>
        <p:blipFill>
          <a:blip r:embed="rId3"/>
          <a:stretch>
            <a:fillRect/>
          </a:stretch>
        </p:blipFill>
        <p:spPr>
          <a:xfrm>
            <a:off x="2458528" y="5867250"/>
            <a:ext cx="2458528" cy="990750"/>
          </a:xfrm>
          <a:prstGeom prst="rect">
            <a:avLst/>
          </a:prstGeom>
        </p:spPr>
      </p:pic>
      <p:pic>
        <p:nvPicPr>
          <p:cNvPr id="10" name="Picture 9"/>
          <p:cNvPicPr>
            <a:picLocks noChangeAspect="1"/>
          </p:cNvPicPr>
          <p:nvPr/>
        </p:nvPicPr>
        <p:blipFill>
          <a:blip r:embed="rId3"/>
          <a:stretch>
            <a:fillRect/>
          </a:stretch>
        </p:blipFill>
        <p:spPr>
          <a:xfrm>
            <a:off x="4917056" y="5867250"/>
            <a:ext cx="2458528" cy="990750"/>
          </a:xfrm>
          <a:prstGeom prst="rect">
            <a:avLst/>
          </a:prstGeom>
        </p:spPr>
      </p:pic>
      <p:pic>
        <p:nvPicPr>
          <p:cNvPr id="11" name="Picture 10"/>
          <p:cNvPicPr>
            <a:picLocks noChangeAspect="1"/>
          </p:cNvPicPr>
          <p:nvPr/>
        </p:nvPicPr>
        <p:blipFill>
          <a:blip r:embed="rId3"/>
          <a:stretch>
            <a:fillRect/>
          </a:stretch>
        </p:blipFill>
        <p:spPr>
          <a:xfrm>
            <a:off x="7375584" y="5867250"/>
            <a:ext cx="2458528" cy="990750"/>
          </a:xfrm>
          <a:prstGeom prst="rect">
            <a:avLst/>
          </a:prstGeom>
        </p:spPr>
      </p:pic>
      <p:pic>
        <p:nvPicPr>
          <p:cNvPr id="12" name="Picture 11"/>
          <p:cNvPicPr>
            <a:picLocks noChangeAspect="1"/>
          </p:cNvPicPr>
          <p:nvPr/>
        </p:nvPicPr>
        <p:blipFill>
          <a:blip r:embed="rId3"/>
          <a:stretch>
            <a:fillRect/>
          </a:stretch>
        </p:blipFill>
        <p:spPr>
          <a:xfrm>
            <a:off x="9834112" y="5867250"/>
            <a:ext cx="2458528" cy="990750"/>
          </a:xfrm>
          <a:prstGeom prst="rect">
            <a:avLst/>
          </a:prstGeom>
        </p:spPr>
      </p:pic>
    </p:spTree>
    <p:extLst>
      <p:ext uri="{BB962C8B-B14F-4D97-AF65-F5344CB8AC3E}">
        <p14:creationId xmlns:p14="http://schemas.microsoft.com/office/powerpoint/2010/main" val="25274391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2296" y="914400"/>
          <a:ext cx="12109704"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India’s stand on climate change?</a:t>
            </a:r>
            <a:endParaRPr lang="en-US" dirty="0"/>
          </a:p>
        </p:txBody>
      </p:sp>
      <p:pic>
        <p:nvPicPr>
          <p:cNvPr id="3" name="Picture 2"/>
          <p:cNvPicPr>
            <a:picLocks noChangeAspect="1"/>
          </p:cNvPicPr>
          <p:nvPr/>
        </p:nvPicPr>
        <p:blipFill>
          <a:blip r:embed="rId8"/>
          <a:stretch>
            <a:fillRect/>
          </a:stretch>
        </p:blipFill>
        <p:spPr>
          <a:xfrm>
            <a:off x="0" y="5867250"/>
            <a:ext cx="2458528" cy="990750"/>
          </a:xfrm>
          <a:prstGeom prst="rect">
            <a:avLst/>
          </a:prstGeom>
        </p:spPr>
      </p:pic>
      <p:pic>
        <p:nvPicPr>
          <p:cNvPr id="9" name="Picture 8"/>
          <p:cNvPicPr>
            <a:picLocks noChangeAspect="1"/>
          </p:cNvPicPr>
          <p:nvPr/>
        </p:nvPicPr>
        <p:blipFill>
          <a:blip r:embed="rId8"/>
          <a:stretch>
            <a:fillRect/>
          </a:stretch>
        </p:blipFill>
        <p:spPr>
          <a:xfrm>
            <a:off x="2458528" y="5867250"/>
            <a:ext cx="2458528" cy="990750"/>
          </a:xfrm>
          <a:prstGeom prst="rect">
            <a:avLst/>
          </a:prstGeom>
        </p:spPr>
      </p:pic>
      <p:pic>
        <p:nvPicPr>
          <p:cNvPr id="10" name="Picture 9"/>
          <p:cNvPicPr>
            <a:picLocks noChangeAspect="1"/>
          </p:cNvPicPr>
          <p:nvPr/>
        </p:nvPicPr>
        <p:blipFill>
          <a:blip r:embed="rId8"/>
          <a:stretch>
            <a:fillRect/>
          </a:stretch>
        </p:blipFill>
        <p:spPr>
          <a:xfrm>
            <a:off x="4917056" y="5867250"/>
            <a:ext cx="2458528" cy="990750"/>
          </a:xfrm>
          <a:prstGeom prst="rect">
            <a:avLst/>
          </a:prstGeom>
        </p:spPr>
      </p:pic>
      <p:pic>
        <p:nvPicPr>
          <p:cNvPr id="11" name="Picture 10"/>
          <p:cNvPicPr>
            <a:picLocks noChangeAspect="1"/>
          </p:cNvPicPr>
          <p:nvPr/>
        </p:nvPicPr>
        <p:blipFill>
          <a:blip r:embed="rId8"/>
          <a:stretch>
            <a:fillRect/>
          </a:stretch>
        </p:blipFill>
        <p:spPr>
          <a:xfrm>
            <a:off x="7375584" y="5867250"/>
            <a:ext cx="2458528" cy="990750"/>
          </a:xfrm>
          <a:prstGeom prst="rect">
            <a:avLst/>
          </a:prstGeom>
        </p:spPr>
      </p:pic>
      <p:pic>
        <p:nvPicPr>
          <p:cNvPr id="12" name="Picture 11"/>
          <p:cNvPicPr>
            <a:picLocks noChangeAspect="1"/>
          </p:cNvPicPr>
          <p:nvPr/>
        </p:nvPicPr>
        <p:blipFill>
          <a:blip r:embed="rId8"/>
          <a:stretch>
            <a:fillRect/>
          </a:stretch>
        </p:blipFill>
        <p:spPr>
          <a:xfrm>
            <a:off x="9834112" y="5867250"/>
            <a:ext cx="2458528" cy="990750"/>
          </a:xfrm>
          <a:prstGeom prst="rect">
            <a:avLst/>
          </a:prstGeom>
        </p:spPr>
      </p:pic>
    </p:spTree>
    <p:extLst>
      <p:ext uri="{BB962C8B-B14F-4D97-AF65-F5344CB8AC3E}">
        <p14:creationId xmlns:p14="http://schemas.microsoft.com/office/powerpoint/2010/main" val="38718745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ctr"/>
            <a:r>
              <a:rPr lang="en-US" dirty="0" smtClean="0"/>
              <a:t>UNFCCC </a:t>
            </a:r>
            <a:r>
              <a:rPr lang="en-US" dirty="0"/>
              <a:t>Art.11- 1st world's </a:t>
            </a:r>
            <a:r>
              <a:rPr lang="en-US" dirty="0" smtClean="0"/>
              <a:t>to give $$ &amp; Tech to 3</a:t>
            </a:r>
            <a:r>
              <a:rPr lang="en-US" baseline="30000" dirty="0" smtClean="0"/>
              <a:t>rd</a:t>
            </a:r>
            <a:r>
              <a:rPr lang="en-US" dirty="0" smtClean="0"/>
              <a:t> world </a:t>
            </a:r>
          </a:p>
          <a:p>
            <a:pPr fontAlgn="ctr"/>
            <a:r>
              <a:rPr lang="en-US" dirty="0" smtClean="0"/>
              <a:t>1st </a:t>
            </a:r>
            <a:r>
              <a:rPr lang="en-US" dirty="0"/>
              <a:t>world frontrunner in clean technology </a:t>
            </a:r>
            <a:r>
              <a:rPr lang="en-US" dirty="0" smtClean="0"/>
              <a:t>research, while 3</a:t>
            </a:r>
            <a:r>
              <a:rPr lang="en-US" baseline="30000" dirty="0" smtClean="0"/>
              <a:t>rd</a:t>
            </a:r>
            <a:r>
              <a:rPr lang="en-US" dirty="0" smtClean="0"/>
              <a:t> world not enough money / manpower</a:t>
            </a:r>
          </a:p>
          <a:p>
            <a:pPr fontAlgn="ctr"/>
            <a:r>
              <a:rPr lang="en-US" dirty="0" smtClean="0"/>
              <a:t>Protect IPR-yes, BUT </a:t>
            </a:r>
            <a:r>
              <a:rPr lang="en-US" dirty="0"/>
              <a:t>IPR price-tag should not hamper tech transfer. </a:t>
            </a:r>
            <a:endParaRPr lang="en-US" dirty="0" smtClean="0"/>
          </a:p>
          <a:p>
            <a:pPr fontAlgn="ctr"/>
            <a:r>
              <a:rPr lang="en-US" dirty="0" smtClean="0"/>
              <a:t>So </a:t>
            </a:r>
            <a:r>
              <a:rPr lang="en-US" dirty="0"/>
              <a:t>either </a:t>
            </a:r>
            <a:r>
              <a:rPr lang="en-US" dirty="0" smtClean="0"/>
              <a:t>1</a:t>
            </a:r>
            <a:r>
              <a:rPr lang="en-US" baseline="30000" dirty="0" smtClean="0"/>
              <a:t>st</a:t>
            </a:r>
            <a:r>
              <a:rPr lang="en-US" dirty="0" smtClean="0"/>
              <a:t> world </a:t>
            </a:r>
            <a:r>
              <a:rPr lang="en-US" dirty="0"/>
              <a:t>bear </a:t>
            </a:r>
            <a:r>
              <a:rPr lang="en-US" dirty="0" smtClean="0"/>
              <a:t>IPR-cost </a:t>
            </a:r>
            <a:r>
              <a:rPr lang="en-US" dirty="0"/>
              <a:t>or give </a:t>
            </a:r>
            <a:r>
              <a:rPr lang="en-US" dirty="0" smtClean="0"/>
              <a:t>discount to 3</a:t>
            </a:r>
            <a:r>
              <a:rPr lang="en-US" baseline="30000" dirty="0" smtClean="0"/>
              <a:t>rd</a:t>
            </a:r>
            <a:r>
              <a:rPr lang="en-US" dirty="0" smtClean="0"/>
              <a:t> World.</a:t>
            </a:r>
          </a:p>
        </p:txBody>
      </p:sp>
      <p:sp>
        <p:nvSpPr>
          <p:cNvPr id="4" name="Title 3"/>
          <p:cNvSpPr>
            <a:spLocks noGrp="1"/>
          </p:cNvSpPr>
          <p:nvPr>
            <p:ph type="title"/>
          </p:nvPr>
        </p:nvSpPr>
        <p:spPr/>
        <p:txBody>
          <a:bodyPr/>
          <a:lstStyle/>
          <a:p>
            <a:r>
              <a:rPr lang="en-US" dirty="0" smtClean="0"/>
              <a:t>India’s stand</a:t>
            </a:r>
            <a:br>
              <a:rPr lang="en-US" dirty="0" smtClean="0"/>
            </a:br>
            <a:r>
              <a:rPr lang="en-US" dirty="0" smtClean="0"/>
              <a:t>$$ &amp; Tech transfer</a:t>
            </a:r>
            <a:endParaRPr lang="en-US" dirty="0"/>
          </a:p>
        </p:txBody>
      </p:sp>
      <p:sp>
        <p:nvSpPr>
          <p:cNvPr id="5" name="Text Placeholder 4"/>
          <p:cNvSpPr>
            <a:spLocks noGrp="1"/>
          </p:cNvSpPr>
          <p:nvPr>
            <p:ph type="body" sz="quarter" idx="13"/>
          </p:nvPr>
        </p:nvSpPr>
        <p:spPr/>
        <p:txBody>
          <a:bodyPr/>
          <a:lstStyle/>
          <a:p>
            <a:r>
              <a:rPr lang="en-US" sz="3600" dirty="0" smtClean="0"/>
              <a:t>Climate change</a:t>
            </a:r>
            <a:endParaRPr lang="en-US" sz="3600" dirty="0"/>
          </a:p>
        </p:txBody>
      </p:sp>
      <p:pic>
        <p:nvPicPr>
          <p:cNvPr id="7" name="Picture 6"/>
          <p:cNvPicPr>
            <a:picLocks noChangeAspect="1"/>
          </p:cNvPicPr>
          <p:nvPr/>
        </p:nvPicPr>
        <p:blipFill>
          <a:blip r:embed="rId2"/>
          <a:stretch>
            <a:fillRect/>
          </a:stretch>
        </p:blipFill>
        <p:spPr>
          <a:xfrm>
            <a:off x="0" y="5867250"/>
            <a:ext cx="2458528" cy="990750"/>
          </a:xfrm>
          <a:prstGeom prst="rect">
            <a:avLst/>
          </a:prstGeom>
        </p:spPr>
      </p:pic>
      <p:pic>
        <p:nvPicPr>
          <p:cNvPr id="8" name="Picture 7"/>
          <p:cNvPicPr>
            <a:picLocks noChangeAspect="1"/>
          </p:cNvPicPr>
          <p:nvPr/>
        </p:nvPicPr>
        <p:blipFill>
          <a:blip r:embed="rId2"/>
          <a:stretch>
            <a:fillRect/>
          </a:stretch>
        </p:blipFill>
        <p:spPr>
          <a:xfrm>
            <a:off x="2458528" y="5867250"/>
            <a:ext cx="2458528" cy="990750"/>
          </a:xfrm>
          <a:prstGeom prst="rect">
            <a:avLst/>
          </a:prstGeom>
        </p:spPr>
      </p:pic>
      <p:pic>
        <p:nvPicPr>
          <p:cNvPr id="9" name="Picture 8"/>
          <p:cNvPicPr>
            <a:picLocks noChangeAspect="1"/>
          </p:cNvPicPr>
          <p:nvPr/>
        </p:nvPicPr>
        <p:blipFill>
          <a:blip r:embed="rId2"/>
          <a:stretch>
            <a:fillRect/>
          </a:stretch>
        </p:blipFill>
        <p:spPr>
          <a:xfrm>
            <a:off x="4917056" y="5867250"/>
            <a:ext cx="2458528" cy="990750"/>
          </a:xfrm>
          <a:prstGeom prst="rect">
            <a:avLst/>
          </a:prstGeom>
        </p:spPr>
      </p:pic>
      <p:pic>
        <p:nvPicPr>
          <p:cNvPr id="10" name="Picture 9"/>
          <p:cNvPicPr>
            <a:picLocks noChangeAspect="1"/>
          </p:cNvPicPr>
          <p:nvPr/>
        </p:nvPicPr>
        <p:blipFill>
          <a:blip r:embed="rId2"/>
          <a:stretch>
            <a:fillRect/>
          </a:stretch>
        </p:blipFill>
        <p:spPr>
          <a:xfrm>
            <a:off x="7375584" y="5867250"/>
            <a:ext cx="2458528" cy="990750"/>
          </a:xfrm>
          <a:prstGeom prst="rect">
            <a:avLst/>
          </a:prstGeom>
        </p:spPr>
      </p:pic>
      <p:pic>
        <p:nvPicPr>
          <p:cNvPr id="11" name="Picture 10"/>
          <p:cNvPicPr>
            <a:picLocks noChangeAspect="1"/>
          </p:cNvPicPr>
          <p:nvPr/>
        </p:nvPicPr>
        <p:blipFill>
          <a:blip r:embed="rId2"/>
          <a:stretch>
            <a:fillRect/>
          </a:stretch>
        </p:blipFill>
        <p:spPr>
          <a:xfrm>
            <a:off x="9834112" y="5867250"/>
            <a:ext cx="2458528" cy="990750"/>
          </a:xfrm>
          <a:prstGeom prst="rect">
            <a:avLst/>
          </a:prstGeom>
        </p:spPr>
      </p:pic>
      <p:pic>
        <p:nvPicPr>
          <p:cNvPr id="13" name="Content Placeholder 12"/>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366009" y="2970668"/>
            <a:ext cx="2121383" cy="2972477"/>
          </a:xfrm>
        </p:spPr>
      </p:pic>
    </p:spTree>
    <p:extLst>
      <p:ext uri="{BB962C8B-B14F-4D97-AF65-F5344CB8AC3E}">
        <p14:creationId xmlns:p14="http://schemas.microsoft.com/office/powerpoint/2010/main" val="23887210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82296" y="914400"/>
          <a:ext cx="12109704"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India’s stand on climate change?</a:t>
            </a:r>
            <a:endParaRPr lang="en-US" dirty="0"/>
          </a:p>
        </p:txBody>
      </p:sp>
      <p:pic>
        <p:nvPicPr>
          <p:cNvPr id="3" name="Picture 2"/>
          <p:cNvPicPr>
            <a:picLocks noChangeAspect="1"/>
          </p:cNvPicPr>
          <p:nvPr/>
        </p:nvPicPr>
        <p:blipFill>
          <a:blip r:embed="rId8"/>
          <a:stretch>
            <a:fillRect/>
          </a:stretch>
        </p:blipFill>
        <p:spPr>
          <a:xfrm>
            <a:off x="0" y="5867250"/>
            <a:ext cx="2458528" cy="990750"/>
          </a:xfrm>
          <a:prstGeom prst="rect">
            <a:avLst/>
          </a:prstGeom>
        </p:spPr>
      </p:pic>
      <p:pic>
        <p:nvPicPr>
          <p:cNvPr id="9" name="Picture 8"/>
          <p:cNvPicPr>
            <a:picLocks noChangeAspect="1"/>
          </p:cNvPicPr>
          <p:nvPr/>
        </p:nvPicPr>
        <p:blipFill>
          <a:blip r:embed="rId8"/>
          <a:stretch>
            <a:fillRect/>
          </a:stretch>
        </p:blipFill>
        <p:spPr>
          <a:xfrm>
            <a:off x="2458528" y="5867250"/>
            <a:ext cx="2458528" cy="990750"/>
          </a:xfrm>
          <a:prstGeom prst="rect">
            <a:avLst/>
          </a:prstGeom>
        </p:spPr>
      </p:pic>
      <p:pic>
        <p:nvPicPr>
          <p:cNvPr id="10" name="Picture 9"/>
          <p:cNvPicPr>
            <a:picLocks noChangeAspect="1"/>
          </p:cNvPicPr>
          <p:nvPr/>
        </p:nvPicPr>
        <p:blipFill>
          <a:blip r:embed="rId8"/>
          <a:stretch>
            <a:fillRect/>
          </a:stretch>
        </p:blipFill>
        <p:spPr>
          <a:xfrm>
            <a:off x="4917056" y="5867250"/>
            <a:ext cx="2458528" cy="990750"/>
          </a:xfrm>
          <a:prstGeom prst="rect">
            <a:avLst/>
          </a:prstGeom>
        </p:spPr>
      </p:pic>
      <p:pic>
        <p:nvPicPr>
          <p:cNvPr id="11" name="Picture 10"/>
          <p:cNvPicPr>
            <a:picLocks noChangeAspect="1"/>
          </p:cNvPicPr>
          <p:nvPr/>
        </p:nvPicPr>
        <p:blipFill>
          <a:blip r:embed="rId8"/>
          <a:stretch>
            <a:fillRect/>
          </a:stretch>
        </p:blipFill>
        <p:spPr>
          <a:xfrm>
            <a:off x="7375584" y="5867250"/>
            <a:ext cx="2458528" cy="990750"/>
          </a:xfrm>
          <a:prstGeom prst="rect">
            <a:avLst/>
          </a:prstGeom>
        </p:spPr>
      </p:pic>
      <p:pic>
        <p:nvPicPr>
          <p:cNvPr id="12" name="Picture 11"/>
          <p:cNvPicPr>
            <a:picLocks noChangeAspect="1"/>
          </p:cNvPicPr>
          <p:nvPr/>
        </p:nvPicPr>
        <p:blipFill>
          <a:blip r:embed="rId8"/>
          <a:stretch>
            <a:fillRect/>
          </a:stretch>
        </p:blipFill>
        <p:spPr>
          <a:xfrm>
            <a:off x="9834112" y="5867250"/>
            <a:ext cx="2458528" cy="990750"/>
          </a:xfrm>
          <a:prstGeom prst="rect">
            <a:avLst/>
          </a:prstGeom>
        </p:spPr>
      </p:pic>
    </p:spTree>
    <p:extLst>
      <p:ext uri="{BB962C8B-B14F-4D97-AF65-F5344CB8AC3E}">
        <p14:creationId xmlns:p14="http://schemas.microsoft.com/office/powerpoint/2010/main" val="30402075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dirty="0" smtClean="0"/>
              <a:t>“India’s stand on Post-2020 climate change framework, is guided by its peculiar socio-economic and demographic profile.” Elaborate.</a:t>
            </a:r>
          </a:p>
          <a:p>
            <a:r>
              <a:rPr lang="en-US" dirty="0" err="1" smtClean="0"/>
              <a:t>Demo.dividend</a:t>
            </a:r>
            <a:r>
              <a:rPr lang="en-US" dirty="0" smtClean="0"/>
              <a:t>: promote MSME, </a:t>
            </a:r>
          </a:p>
          <a:p>
            <a:r>
              <a:rPr lang="en-US" dirty="0" smtClean="0"/>
              <a:t>poverty, India-Bharat: Energy/electricity, water-access, </a:t>
            </a:r>
            <a:r>
              <a:rPr lang="en-US" dirty="0" err="1" smtClean="0"/>
              <a:t>fert.subsidies</a:t>
            </a:r>
            <a:r>
              <a:rPr lang="en-US" dirty="0" smtClean="0"/>
              <a:t>, adaptation-mitigation 50:50….so on</a:t>
            </a:r>
            <a:endParaRPr lang="en-US" dirty="0"/>
          </a:p>
        </p:txBody>
      </p:sp>
      <p:sp>
        <p:nvSpPr>
          <p:cNvPr id="4" name="Title 3"/>
          <p:cNvSpPr>
            <a:spLocks noGrp="1"/>
          </p:cNvSpPr>
          <p:nvPr>
            <p:ph type="title"/>
          </p:nvPr>
        </p:nvSpPr>
        <p:spPr/>
        <p:txBody>
          <a:bodyPr>
            <a:normAutofit fontScale="90000"/>
          </a:bodyPr>
          <a:lstStyle/>
          <a:p>
            <a:r>
              <a:rPr lang="en-US" dirty="0" smtClean="0"/>
              <a:t>Mock question</a:t>
            </a:r>
            <a:endParaRPr lang="en-US" dirty="0"/>
          </a:p>
        </p:txBody>
      </p:sp>
    </p:spTree>
    <p:extLst>
      <p:ext uri="{BB962C8B-B14F-4D97-AF65-F5344CB8AC3E}">
        <p14:creationId xmlns:p14="http://schemas.microsoft.com/office/powerpoint/2010/main" val="7156963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274916623"/>
              </p:ext>
            </p:extLst>
          </p:nvPr>
        </p:nvGraphicFramePr>
        <p:xfrm>
          <a:off x="146649" y="93848"/>
          <a:ext cx="11895825" cy="6764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smtClean="0"/>
              <a:t>Next: </a:t>
            </a:r>
            <a:r>
              <a:rPr lang="hi-IN" dirty="0" smtClean="0"/>
              <a:t>जलवायु </a:t>
            </a:r>
            <a:r>
              <a:rPr lang="hi-IN" dirty="0"/>
              <a:t>परिवर्तन पर भारत का रूख</a:t>
            </a:r>
            <a:endParaRPr lang="en-US" dirty="0"/>
          </a:p>
        </p:txBody>
      </p:sp>
    </p:spTree>
    <p:extLst>
      <p:ext uri="{BB962C8B-B14F-4D97-AF65-F5344CB8AC3E}">
        <p14:creationId xmlns:p14="http://schemas.microsoft.com/office/powerpoint/2010/main" val="19185495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651463254"/>
              </p:ext>
            </p:extLst>
          </p:nvPr>
        </p:nvGraphicFramePr>
        <p:xfrm>
          <a:off x="69011" y="914399"/>
          <a:ext cx="12122989" cy="6038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International Climate finance</a:t>
            </a:r>
            <a:endParaRPr lang="en-US" dirty="0"/>
          </a:p>
        </p:txBody>
      </p:sp>
      <p:pic>
        <p:nvPicPr>
          <p:cNvPr id="7" name="Picture 6"/>
          <p:cNvPicPr>
            <a:picLocks noChangeAspect="1"/>
          </p:cNvPicPr>
          <p:nvPr/>
        </p:nvPicPr>
        <p:blipFill>
          <a:blip r:embed="rId7"/>
          <a:stretch>
            <a:fillRect/>
          </a:stretch>
        </p:blipFill>
        <p:spPr>
          <a:xfrm rot="20041570">
            <a:off x="6185140" y="5566162"/>
            <a:ext cx="1994243" cy="1315550"/>
          </a:xfrm>
          <a:prstGeom prst="rect">
            <a:avLst/>
          </a:prstGeom>
        </p:spPr>
      </p:pic>
      <p:pic>
        <p:nvPicPr>
          <p:cNvPr id="8" name="Picture 7"/>
          <p:cNvPicPr>
            <a:picLocks noChangeAspect="1"/>
          </p:cNvPicPr>
          <p:nvPr/>
        </p:nvPicPr>
        <p:blipFill>
          <a:blip r:embed="rId7"/>
          <a:stretch>
            <a:fillRect/>
          </a:stretch>
        </p:blipFill>
        <p:spPr>
          <a:xfrm rot="20041570">
            <a:off x="8117458" y="5566162"/>
            <a:ext cx="1994243" cy="1315550"/>
          </a:xfrm>
          <a:prstGeom prst="rect">
            <a:avLst/>
          </a:prstGeom>
        </p:spPr>
      </p:pic>
      <p:pic>
        <p:nvPicPr>
          <p:cNvPr id="9" name="Picture 8"/>
          <p:cNvPicPr>
            <a:picLocks noChangeAspect="1"/>
          </p:cNvPicPr>
          <p:nvPr/>
        </p:nvPicPr>
        <p:blipFill>
          <a:blip r:embed="rId7"/>
          <a:stretch>
            <a:fillRect/>
          </a:stretch>
        </p:blipFill>
        <p:spPr>
          <a:xfrm rot="20041570">
            <a:off x="9989390" y="5566162"/>
            <a:ext cx="1994243" cy="1315550"/>
          </a:xfrm>
          <a:prstGeom prst="rect">
            <a:avLst/>
          </a:prstGeom>
        </p:spPr>
      </p:pic>
      <p:pic>
        <p:nvPicPr>
          <p:cNvPr id="11" name="Picture 10"/>
          <p:cNvPicPr>
            <a:picLocks noChangeAspect="1"/>
          </p:cNvPicPr>
          <p:nvPr/>
        </p:nvPicPr>
        <p:blipFill>
          <a:blip r:embed="rId7"/>
          <a:stretch>
            <a:fillRect/>
          </a:stretch>
        </p:blipFill>
        <p:spPr>
          <a:xfrm rot="20041570">
            <a:off x="508958" y="5475563"/>
            <a:ext cx="1994243" cy="1315550"/>
          </a:xfrm>
          <a:prstGeom prst="rect">
            <a:avLst/>
          </a:prstGeom>
        </p:spPr>
      </p:pic>
      <p:pic>
        <p:nvPicPr>
          <p:cNvPr id="12" name="Picture 11"/>
          <p:cNvPicPr>
            <a:picLocks noChangeAspect="1"/>
          </p:cNvPicPr>
          <p:nvPr/>
        </p:nvPicPr>
        <p:blipFill>
          <a:blip r:embed="rId7"/>
          <a:stretch>
            <a:fillRect/>
          </a:stretch>
        </p:blipFill>
        <p:spPr>
          <a:xfrm rot="20041570">
            <a:off x="2441276" y="5475563"/>
            <a:ext cx="1994243" cy="1315550"/>
          </a:xfrm>
          <a:prstGeom prst="rect">
            <a:avLst/>
          </a:prstGeom>
        </p:spPr>
      </p:pic>
      <p:pic>
        <p:nvPicPr>
          <p:cNvPr id="13" name="Picture 12"/>
          <p:cNvPicPr>
            <a:picLocks noChangeAspect="1"/>
          </p:cNvPicPr>
          <p:nvPr/>
        </p:nvPicPr>
        <p:blipFill>
          <a:blip r:embed="rId7"/>
          <a:stretch>
            <a:fillRect/>
          </a:stretch>
        </p:blipFill>
        <p:spPr>
          <a:xfrm rot="20041570">
            <a:off x="4313208" y="5475563"/>
            <a:ext cx="1994243" cy="1315550"/>
          </a:xfrm>
          <a:prstGeom prst="rect">
            <a:avLst/>
          </a:prstGeom>
        </p:spPr>
      </p:pic>
    </p:spTree>
    <p:extLst>
      <p:ext uri="{BB962C8B-B14F-4D97-AF65-F5344CB8AC3E}">
        <p14:creationId xmlns:p14="http://schemas.microsoft.com/office/powerpoint/2010/main" val="10583284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Back to UNFCCC=&gt; Kyoto 97 =&gt; Annex</a:t>
            </a:r>
            <a:endParaRPr lang="en-US" dirty="0"/>
          </a:p>
        </p:txBody>
      </p:sp>
      <p:graphicFrame>
        <p:nvGraphicFramePr>
          <p:cNvPr id="7" name="Content Placeholder 5"/>
          <p:cNvGraphicFramePr>
            <a:graphicFrameLocks noGrp="1"/>
          </p:cNvGraphicFramePr>
          <p:nvPr>
            <p:ph sz="half" idx="1"/>
            <p:extLst/>
          </p:nvPr>
        </p:nvGraphicFramePr>
        <p:xfrm>
          <a:off x="838200" y="1020763"/>
          <a:ext cx="5181600" cy="515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p:cNvGraphicFramePr>
            <a:graphicFrameLocks noGrp="1"/>
          </p:cNvGraphicFramePr>
          <p:nvPr>
            <p:ph sz="half" idx="2"/>
            <p:extLst/>
          </p:nvPr>
        </p:nvGraphicFramePr>
        <p:xfrm>
          <a:off x="6172200" y="1020763"/>
          <a:ext cx="5181600" cy="5156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80045" y="5025505"/>
            <a:ext cx="2813442" cy="1875628"/>
          </a:xfrm>
          <a:prstGeom prst="rect">
            <a:avLst/>
          </a:prstGeom>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0717" y="5025502"/>
            <a:ext cx="2813442" cy="1875628"/>
          </a:xfrm>
          <a:prstGeom prst="rect">
            <a:avLst/>
          </a:prstGeom>
        </p:spPr>
      </p:pic>
    </p:spTree>
    <p:extLst>
      <p:ext uri="{BB962C8B-B14F-4D97-AF65-F5344CB8AC3E}">
        <p14:creationId xmlns:p14="http://schemas.microsoft.com/office/powerpoint/2010/main" val="2396657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ext uri="{D42A27DB-BD31-4B8C-83A1-F6EECF244321}">
                <p14:modId xmlns:p14="http://schemas.microsoft.com/office/powerpoint/2010/main" val="468284356"/>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Origin</a:t>
            </a:r>
            <a:endParaRPr lang="en-US"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093208"/>
            <a:ext cx="1371600" cy="1764792"/>
          </a:xfrm>
          <a:prstGeom prst="rect">
            <a:avLst/>
          </a:prstGeom>
        </p:spPr>
      </p:pic>
    </p:spTree>
    <p:extLst>
      <p:ext uri="{BB962C8B-B14F-4D97-AF65-F5344CB8AC3E}">
        <p14:creationId xmlns:p14="http://schemas.microsoft.com/office/powerpoint/2010/main" val="21931331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Kyoto: clean Development mechanism (CDM)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6" name="Rectangle 5"/>
          <p:cNvSpPr/>
          <p:nvPr/>
        </p:nvSpPr>
        <p:spPr>
          <a:xfrm rot="5400000">
            <a:off x="5807437" y="-4150377"/>
            <a:ext cx="1049567" cy="11420858"/>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r>
              <a:rPr lang="en-US" sz="3200" dirty="0" smtClean="0">
                <a:latin typeface="Franklin Gothic Medium Cond" panose="020B0606030402020204" pitchFamily="34" charset="0"/>
              </a:rPr>
              <a:t>Germany emission quota: 100 Kyoto Units (=1 </a:t>
            </a:r>
            <a:r>
              <a:rPr lang="en-US" sz="3200" dirty="0" err="1" smtClean="0">
                <a:latin typeface="Franklin Gothic Medium Cond" panose="020B0606030402020204" pitchFamily="34" charset="0"/>
              </a:rPr>
              <a:t>mt.</a:t>
            </a:r>
            <a:r>
              <a:rPr lang="en-US" sz="3200" dirty="0" smtClean="0">
                <a:latin typeface="Franklin Gothic Medium Cond" panose="020B0606030402020204" pitchFamily="34" charset="0"/>
              </a:rPr>
              <a:t> ton)</a:t>
            </a:r>
          </a:p>
          <a:p>
            <a:r>
              <a:rPr lang="en-US" sz="3200" dirty="0" smtClean="0">
                <a:latin typeface="Franklin Gothic Medium Cond" panose="020B0606030402020204" pitchFamily="34" charset="0"/>
              </a:rPr>
              <a:t>1 Chemical Co. legally binding target 10 Kyoto units</a:t>
            </a:r>
            <a:endParaRPr lang="en-US" sz="3200" dirty="0">
              <a:latin typeface="Franklin Gothic Medium Cond" panose="020B0606030402020204" pitchFamily="34" charset="0"/>
            </a:endParaRPr>
          </a:p>
        </p:txBody>
      </p:sp>
      <p:sp>
        <p:nvSpPr>
          <p:cNvPr id="7" name="Rectangle 6"/>
          <p:cNvSpPr/>
          <p:nvPr/>
        </p:nvSpPr>
        <p:spPr>
          <a:xfrm rot="5400000">
            <a:off x="8321040" y="1819751"/>
            <a:ext cx="1143000" cy="5751576"/>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r>
              <a:rPr lang="en-US" sz="3200" dirty="0" err="1" smtClean="0">
                <a:latin typeface="Franklin Gothic Medium Cond" panose="020B0606030402020204" pitchFamily="34" charset="0"/>
              </a:rPr>
              <a:t>Ankleshwar</a:t>
            </a:r>
            <a:r>
              <a:rPr lang="en-US" sz="3200" dirty="0" smtClean="0">
                <a:latin typeface="Franklin Gothic Medium Cond" panose="020B0606030402020204" pitchFamily="34" charset="0"/>
              </a:rPr>
              <a:t> Chem. Co</a:t>
            </a:r>
            <a:r>
              <a:rPr lang="en-US" sz="3200" dirty="0">
                <a:latin typeface="Franklin Gothic Medium Cond" panose="020B0606030402020204" pitchFamily="34" charset="0"/>
              </a:rPr>
              <a:t> </a:t>
            </a:r>
            <a:endParaRPr lang="en-US" sz="3200" dirty="0" smtClean="0">
              <a:latin typeface="Franklin Gothic Medium Cond" panose="020B0606030402020204" pitchFamily="34" charset="0"/>
            </a:endParaRPr>
          </a:p>
          <a:p>
            <a:r>
              <a:rPr lang="en-US" sz="3200" dirty="0" smtClean="0">
                <a:latin typeface="Franklin Gothic Medium Cond" panose="020B0606030402020204" pitchFamily="34" charset="0"/>
              </a:rPr>
              <a:t>10 ton CO</a:t>
            </a:r>
            <a:r>
              <a:rPr lang="en-US" sz="3200" baseline="-25000" dirty="0" smtClean="0">
                <a:latin typeface="Franklin Gothic Medium Cond" panose="020B0606030402020204" pitchFamily="34" charset="0"/>
              </a:rPr>
              <a:t>2</a:t>
            </a:r>
            <a:r>
              <a:rPr lang="en-US" sz="3200" dirty="0" smtClean="0">
                <a:latin typeface="Franklin Gothic Medium Cond" panose="020B0606030402020204" pitchFamily="34" charset="0"/>
              </a:rPr>
              <a:t>=Baseline emission</a:t>
            </a:r>
            <a:endParaRPr lang="en-US" sz="3200" baseline="-25000" dirty="0" smtClean="0">
              <a:latin typeface="Franklin Gothic Medium Cond" panose="020B06060304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5842" y="2324581"/>
            <a:ext cx="2696158" cy="179945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97" y="2072640"/>
            <a:ext cx="1895856" cy="1895856"/>
          </a:xfrm>
          <a:prstGeom prst="rect">
            <a:avLst/>
          </a:prstGeom>
        </p:spPr>
      </p:pic>
    </p:spTree>
    <p:extLst>
      <p:ext uri="{BB962C8B-B14F-4D97-AF65-F5344CB8AC3E}">
        <p14:creationId xmlns:p14="http://schemas.microsoft.com/office/powerpoint/2010/main" val="11743832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Kyoto: clean Development mechanism (CDM)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6" name="Rectangle 5"/>
          <p:cNvSpPr/>
          <p:nvPr/>
        </p:nvSpPr>
        <p:spPr>
          <a:xfrm rot="5400000">
            <a:off x="5807437" y="-4150377"/>
            <a:ext cx="1049567" cy="11420858"/>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r>
              <a:rPr lang="en-US" sz="3200" dirty="0" smtClean="0">
                <a:latin typeface="Franklin Gothic Medium Cond" panose="020B0606030402020204" pitchFamily="34" charset="0"/>
              </a:rPr>
              <a:t>Germany emission quota: 100 Kyoto Units (=1 </a:t>
            </a:r>
            <a:r>
              <a:rPr lang="en-US" sz="3200" dirty="0" err="1" smtClean="0">
                <a:latin typeface="Franklin Gothic Medium Cond" panose="020B0606030402020204" pitchFamily="34" charset="0"/>
              </a:rPr>
              <a:t>mt.</a:t>
            </a:r>
            <a:r>
              <a:rPr lang="en-US" sz="3200" dirty="0" smtClean="0">
                <a:latin typeface="Franklin Gothic Medium Cond" panose="020B0606030402020204" pitchFamily="34" charset="0"/>
              </a:rPr>
              <a:t> ton)</a:t>
            </a:r>
          </a:p>
          <a:p>
            <a:r>
              <a:rPr lang="en-US" sz="3200" dirty="0" smtClean="0">
                <a:latin typeface="Franklin Gothic Medium Cond" panose="020B0606030402020204" pitchFamily="34" charset="0"/>
              </a:rPr>
              <a:t>1 Chemical Co. legally binding target 10 Kyoto units</a:t>
            </a:r>
            <a:endParaRPr lang="en-US" sz="3200" dirty="0">
              <a:latin typeface="Franklin Gothic Medium Cond" panose="020B0606030402020204" pitchFamily="34" charset="0"/>
            </a:endParaRPr>
          </a:p>
        </p:txBody>
      </p:sp>
      <p:sp>
        <p:nvSpPr>
          <p:cNvPr id="7" name="Rectangle 6"/>
          <p:cNvSpPr/>
          <p:nvPr/>
        </p:nvSpPr>
        <p:spPr>
          <a:xfrm rot="5400000">
            <a:off x="8370213" y="2084832"/>
            <a:ext cx="1225296" cy="6291072"/>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r>
              <a:rPr lang="en-US" sz="3200" dirty="0" smtClean="0">
                <a:latin typeface="Franklin Gothic Medium Cond" panose="020B0606030402020204" pitchFamily="34" charset="0"/>
              </a:rPr>
              <a:t>After German investment</a:t>
            </a:r>
          </a:p>
          <a:p>
            <a:r>
              <a:rPr lang="en-US" sz="3200" dirty="0" err="1" smtClean="0">
                <a:latin typeface="Franklin Gothic Medium Cond" panose="020B0606030402020204" pitchFamily="34" charset="0"/>
              </a:rPr>
              <a:t>Ankleshwar</a:t>
            </a:r>
            <a:r>
              <a:rPr lang="en-US" sz="3200" dirty="0" smtClean="0">
                <a:latin typeface="Franklin Gothic Medium Cond" panose="020B0606030402020204" pitchFamily="34" charset="0"/>
              </a:rPr>
              <a:t> Chem. Co</a:t>
            </a:r>
            <a:r>
              <a:rPr lang="en-US" sz="3200" dirty="0">
                <a:latin typeface="Franklin Gothic Medium Cond" panose="020B0606030402020204" pitchFamily="34" charset="0"/>
              </a:rPr>
              <a:t> </a:t>
            </a:r>
            <a:r>
              <a:rPr lang="en-US" sz="3200" dirty="0" smtClean="0">
                <a:latin typeface="Franklin Gothic Medium Cond" panose="020B0606030402020204" pitchFamily="34" charset="0"/>
              </a:rPr>
              <a:t>emits 9 </a:t>
            </a:r>
            <a:r>
              <a:rPr lang="en-US" sz="3200" strike="sngStrike" dirty="0" smtClean="0">
                <a:latin typeface="Franklin Gothic Medium Cond" panose="020B0606030402020204" pitchFamily="34" charset="0"/>
              </a:rPr>
              <a:t>10</a:t>
            </a:r>
            <a:r>
              <a:rPr lang="en-US" sz="3200" dirty="0" smtClean="0">
                <a:latin typeface="Franklin Gothic Medium Cond" panose="020B0606030402020204" pitchFamily="34" charset="0"/>
              </a:rPr>
              <a:t> ton CO</a:t>
            </a:r>
            <a:r>
              <a:rPr lang="en-US" sz="3200" baseline="-25000" dirty="0" smtClean="0">
                <a:latin typeface="Franklin Gothic Medium Cond" panose="020B0606030402020204" pitchFamily="34" charset="0"/>
              </a:rPr>
              <a:t>2</a:t>
            </a:r>
          </a:p>
        </p:txBody>
      </p:sp>
      <p:sp>
        <p:nvSpPr>
          <p:cNvPr id="8" name="Rectangle 7"/>
          <p:cNvSpPr/>
          <p:nvPr/>
        </p:nvSpPr>
        <p:spPr>
          <a:xfrm rot="7243556">
            <a:off x="2000934" y="2402608"/>
            <a:ext cx="2683950" cy="4433441"/>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r>
              <a:rPr lang="en-US" sz="3200" dirty="0" smtClean="0">
                <a:latin typeface="Franklin Gothic Medium Cond" panose="020B0606030402020204" pitchFamily="34" charset="0"/>
              </a:rPr>
              <a:t>1 Carbon credit / CER</a:t>
            </a:r>
          </a:p>
          <a:p>
            <a:r>
              <a:rPr lang="en-US" sz="3200" dirty="0" smtClean="0">
                <a:latin typeface="Franklin Gothic Medium Cond" panose="020B0606030402020204" pitchFamily="34" charset="0"/>
              </a:rPr>
              <a:t>certified emission reduction</a:t>
            </a:r>
          </a:p>
          <a:p>
            <a:r>
              <a:rPr lang="en-US" sz="3200" dirty="0" smtClean="0">
                <a:latin typeface="Franklin Gothic Medium Cond" panose="020B0606030402020204" pitchFamily="34" charset="0"/>
              </a:rPr>
              <a:t>Can sell to 3</a:t>
            </a:r>
            <a:r>
              <a:rPr lang="en-US" sz="3200" baseline="30000" dirty="0" smtClean="0">
                <a:latin typeface="Franklin Gothic Medium Cond" panose="020B0606030402020204" pitchFamily="34" charset="0"/>
              </a:rPr>
              <a:t>rd</a:t>
            </a:r>
            <a:r>
              <a:rPr lang="en-US" sz="3200" dirty="0" smtClean="0">
                <a:latin typeface="Franklin Gothic Medium Cond" panose="020B0606030402020204" pitchFamily="34" charset="0"/>
              </a:rPr>
              <a:t> party</a:t>
            </a:r>
          </a:p>
          <a:p>
            <a:r>
              <a:rPr lang="en-US" sz="3200" dirty="0" smtClean="0">
                <a:latin typeface="Franklin Gothic Medium Cond" panose="020B0606030402020204" pitchFamily="34" charset="0"/>
              </a:rPr>
              <a:t>2008: 1CER = $20</a:t>
            </a:r>
          </a:p>
          <a:p>
            <a:r>
              <a:rPr lang="en-US" sz="3200" dirty="0" smtClean="0">
                <a:latin typeface="Franklin Gothic Medium Cond" panose="020B0606030402020204" pitchFamily="34" charset="0"/>
              </a:rPr>
              <a:t>2012: 1CER =$5</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97" y="2072640"/>
            <a:ext cx="1895856" cy="189585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4040" y="2819550"/>
            <a:ext cx="2696158" cy="1799458"/>
          </a:xfrm>
          <a:prstGeom prst="rect">
            <a:avLst/>
          </a:prstGeom>
        </p:spPr>
      </p:pic>
    </p:spTree>
    <p:extLst>
      <p:ext uri="{BB962C8B-B14F-4D97-AF65-F5344CB8AC3E}">
        <p14:creationId xmlns:p14="http://schemas.microsoft.com/office/powerpoint/2010/main" val="42591522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838200" y="2141538"/>
            <a:ext cx="5181600" cy="2914650"/>
          </a:xfrm>
          <a:prstGeom prst="rect">
            <a:avLst/>
          </a:prstGeom>
        </p:spPr>
      </p:pic>
      <p:sp>
        <p:nvSpPr>
          <p:cNvPr id="5" name="Content Placeholder 4"/>
          <p:cNvSpPr>
            <a:spLocks noGrp="1"/>
          </p:cNvSpPr>
          <p:nvPr>
            <p:ph sz="half" idx="2"/>
          </p:nvPr>
        </p:nvSpPr>
        <p:spPr/>
        <p:txBody>
          <a:bodyPr>
            <a:normAutofit fontScale="92500"/>
          </a:bodyPr>
          <a:lstStyle/>
          <a:p>
            <a:r>
              <a:rPr lang="en-US" dirty="0" smtClean="0"/>
              <a:t>2% of CER goes to UNFCCC Adaptation fund</a:t>
            </a:r>
          </a:p>
          <a:p>
            <a:r>
              <a:rPr lang="en-US" dirty="0" smtClean="0"/>
              <a:t>From that National implementation entity gets $$</a:t>
            </a:r>
          </a:p>
          <a:p>
            <a:r>
              <a:rPr lang="en-US" dirty="0" smtClean="0"/>
              <a:t>For India: NABARD, the only NIE in Asia-Pacific</a:t>
            </a:r>
          </a:p>
          <a:p>
            <a:r>
              <a:rPr lang="en-US" dirty="0" smtClean="0"/>
              <a:t>NABARD using $$ for Bengal agro &amp; Andhra fisheries.</a:t>
            </a:r>
            <a:endParaRPr lang="en-US" dirty="0"/>
          </a:p>
        </p:txBody>
      </p:sp>
      <p:sp>
        <p:nvSpPr>
          <p:cNvPr id="3" name="Title 2"/>
          <p:cNvSpPr>
            <a:spLocks noGrp="1"/>
          </p:cNvSpPr>
          <p:nvPr>
            <p:ph type="title"/>
          </p:nvPr>
        </p:nvSpPr>
        <p:spPr/>
        <p:txBody>
          <a:bodyPr>
            <a:normAutofit fontScale="90000"/>
          </a:bodyPr>
          <a:lstStyle/>
          <a:p>
            <a:r>
              <a:rPr lang="en-US" dirty="0" smtClean="0"/>
              <a:t>Carbon market and UNFCCC</a:t>
            </a:r>
            <a:endParaRPr lang="en-US" dirty="0"/>
          </a:p>
        </p:txBody>
      </p:sp>
    </p:spTree>
    <p:extLst>
      <p:ext uri="{BB962C8B-B14F-4D97-AF65-F5344CB8AC3E}">
        <p14:creationId xmlns:p14="http://schemas.microsoft.com/office/powerpoint/2010/main" val="38424836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2792456"/>
            <a:ext cx="3071813" cy="3001876"/>
          </a:xfrm>
        </p:spPr>
      </p:pic>
      <p:sp>
        <p:nvSpPr>
          <p:cNvPr id="4" name="Content Placeholder 3"/>
          <p:cNvSpPr>
            <a:spLocks noGrp="1"/>
          </p:cNvSpPr>
          <p:nvPr>
            <p:ph idx="1"/>
          </p:nvPr>
        </p:nvSpPr>
        <p:spPr/>
        <p:txBody>
          <a:bodyPr>
            <a:normAutofit fontScale="92500" lnSpcReduction="20000"/>
          </a:bodyPr>
          <a:lstStyle/>
          <a:p>
            <a:r>
              <a:rPr lang="en-US" dirty="0" smtClean="0"/>
              <a:t>Kyoto Clean Development mechanism (CDM)</a:t>
            </a:r>
          </a:p>
          <a:p>
            <a:r>
              <a:rPr lang="en-US" dirty="0" smtClean="0"/>
              <a:t>CDM: </a:t>
            </a:r>
            <a:r>
              <a:rPr lang="en-US" u="sng" dirty="0" smtClean="0">
                <a:solidFill>
                  <a:srgbClr val="FFC000"/>
                </a:solidFill>
              </a:rPr>
              <a:t>multilateral</a:t>
            </a:r>
            <a:r>
              <a:rPr lang="en-US" dirty="0" smtClean="0">
                <a:solidFill>
                  <a:srgbClr val="FFC000"/>
                </a:solidFill>
              </a:rPr>
              <a:t> </a:t>
            </a:r>
            <a:r>
              <a:rPr lang="en-US" dirty="0" smtClean="0"/>
              <a:t>carbon market</a:t>
            </a:r>
          </a:p>
          <a:p>
            <a:r>
              <a:rPr lang="en-US" dirty="0" smtClean="0"/>
              <a:t>155 nations (3/4</a:t>
            </a:r>
            <a:r>
              <a:rPr lang="en-US" baseline="30000" dirty="0" smtClean="0"/>
              <a:t>th</a:t>
            </a:r>
            <a:r>
              <a:rPr lang="en-US" dirty="0" smtClean="0"/>
              <a:t> countries of world) in CDM</a:t>
            </a:r>
          </a:p>
          <a:p>
            <a:r>
              <a:rPr lang="en-US" dirty="0" smtClean="0"/>
              <a:t>Most effective for </a:t>
            </a:r>
            <a:r>
              <a:rPr lang="en-US" u="sng" dirty="0" smtClean="0">
                <a:solidFill>
                  <a:srgbClr val="FFC000"/>
                </a:solidFill>
              </a:rPr>
              <a:t>mitigation (▼GHG)</a:t>
            </a:r>
          </a:p>
          <a:p>
            <a:r>
              <a:rPr lang="en-US" dirty="0" smtClean="0"/>
              <a:t>Total CDM projects: </a:t>
            </a:r>
            <a:r>
              <a:rPr lang="en-US" dirty="0" smtClean="0">
                <a:solidFill>
                  <a:srgbClr val="FFC000"/>
                </a:solidFill>
              </a:rPr>
              <a:t>No. 1 China, No.2 India (13%)</a:t>
            </a:r>
          </a:p>
          <a:p>
            <a:r>
              <a:rPr lang="en-US" dirty="0"/>
              <a:t>&gt;Rs.5.5 L.CR. CDM projects in India</a:t>
            </a:r>
          </a:p>
          <a:p>
            <a:r>
              <a:rPr lang="en-US" dirty="0" smtClean="0"/>
              <a:t>National </a:t>
            </a:r>
            <a:r>
              <a:rPr lang="en-US" dirty="0"/>
              <a:t>Clean Development Mechanism (CDM) </a:t>
            </a:r>
            <a:r>
              <a:rPr lang="en-US" dirty="0" smtClean="0"/>
              <a:t>Authority under </a:t>
            </a:r>
            <a:r>
              <a:rPr lang="en-US" dirty="0" err="1" smtClean="0"/>
              <a:t>MoEF</a:t>
            </a:r>
            <a:r>
              <a:rPr lang="en-US" dirty="0" smtClean="0"/>
              <a:t> Secretary (IAS)</a:t>
            </a:r>
          </a:p>
        </p:txBody>
      </p:sp>
      <p:sp>
        <p:nvSpPr>
          <p:cNvPr id="3" name="Title 2"/>
          <p:cNvSpPr>
            <a:spLocks noGrp="1"/>
          </p:cNvSpPr>
          <p:nvPr>
            <p:ph type="title"/>
          </p:nvPr>
        </p:nvSpPr>
        <p:spPr/>
        <p:txBody>
          <a:bodyPr/>
          <a:lstStyle/>
          <a:p>
            <a:r>
              <a:rPr lang="en-US" sz="3600" dirty="0" smtClean="0"/>
              <a:t/>
            </a:r>
            <a:br>
              <a:rPr lang="en-US" sz="3600" dirty="0" smtClean="0"/>
            </a:br>
            <a:r>
              <a:rPr lang="en-US" sz="3200" dirty="0" smtClean="0"/>
              <a:t>UNFCCC=&gt;</a:t>
            </a:r>
            <a:r>
              <a:rPr lang="en-US" sz="3200" dirty="0"/>
              <a:t>Kyoto</a:t>
            </a:r>
            <a:r>
              <a:rPr lang="en-US" sz="3600" dirty="0" smtClean="0"/>
              <a:t/>
            </a:r>
            <a:br>
              <a:rPr lang="en-US" sz="3600" dirty="0" smtClean="0"/>
            </a:br>
            <a:r>
              <a:rPr lang="en-US" sz="3600" dirty="0" smtClean="0"/>
              <a:t>Carbon market</a:t>
            </a:r>
            <a:br>
              <a:rPr lang="en-US" sz="3600" dirty="0" smtClean="0"/>
            </a:br>
            <a:r>
              <a:rPr lang="en-US" sz="3600" dirty="0" smtClean="0"/>
              <a:t>CDM</a:t>
            </a:r>
            <a:endParaRPr lang="en-US" sz="3200" dirty="0"/>
          </a:p>
        </p:txBody>
      </p:sp>
      <p:sp>
        <p:nvSpPr>
          <p:cNvPr id="5" name="Text Placeholder 4"/>
          <p:cNvSpPr>
            <a:spLocks noGrp="1"/>
          </p:cNvSpPr>
          <p:nvPr>
            <p:ph type="body" sz="quarter" idx="13"/>
          </p:nvPr>
        </p:nvSpPr>
        <p:spPr/>
        <p:txBody>
          <a:bodyPr/>
          <a:lstStyle/>
          <a:p>
            <a:r>
              <a:rPr lang="en-US" dirty="0" smtClean="0"/>
              <a:t>Survey notes</a:t>
            </a:r>
            <a:endParaRPr lang="en-US" dirty="0"/>
          </a:p>
        </p:txBody>
      </p:sp>
    </p:spTree>
    <p:extLst>
      <p:ext uri="{BB962C8B-B14F-4D97-AF65-F5344CB8AC3E}">
        <p14:creationId xmlns:p14="http://schemas.microsoft.com/office/powerpoint/2010/main" val="6090394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056576"/>
            <a:ext cx="3054350" cy="2984811"/>
          </a:xfrm>
        </p:spPr>
      </p:pic>
      <p:sp>
        <p:nvSpPr>
          <p:cNvPr id="4" name="Content Placeholder 3"/>
          <p:cNvSpPr>
            <a:spLocks noGrp="1"/>
          </p:cNvSpPr>
          <p:nvPr>
            <p:ph idx="1"/>
          </p:nvPr>
        </p:nvSpPr>
        <p:spPr/>
        <p:txBody>
          <a:bodyPr>
            <a:normAutofit lnSpcReduction="10000"/>
          </a:bodyPr>
          <a:lstStyle/>
          <a:p>
            <a:r>
              <a:rPr lang="en-US" dirty="0"/>
              <a:t>Canada pulled out, Russia-Japan not accepting new commitments. = demand for Kyoto credit is ▼</a:t>
            </a:r>
          </a:p>
          <a:p>
            <a:r>
              <a:rPr lang="en-US" dirty="0" smtClean="0"/>
              <a:t>CER </a:t>
            </a:r>
            <a:r>
              <a:rPr lang="en-US" dirty="0"/>
              <a:t>Prices ▼ </a:t>
            </a:r>
            <a:r>
              <a:rPr lang="en-US" dirty="0" smtClean="0"/>
              <a:t>Post-Eurozone crisis.</a:t>
            </a:r>
          </a:p>
          <a:p>
            <a:r>
              <a:rPr lang="en-US" dirty="0" smtClean="0"/>
              <a:t>Pre-2020 summits like Lima, have less focus on mitigation (GHG▼) =&gt; Carbon market prices ▼</a:t>
            </a:r>
          </a:p>
          <a:p>
            <a:r>
              <a:rPr lang="en-US" dirty="0" smtClean="0"/>
              <a:t>Uncertainty, how it’ll be subsumed in Post-2020</a:t>
            </a:r>
            <a:endParaRPr lang="en-US" dirty="0"/>
          </a:p>
        </p:txBody>
      </p:sp>
      <p:sp>
        <p:nvSpPr>
          <p:cNvPr id="3" name="Title 2"/>
          <p:cNvSpPr>
            <a:spLocks noGrp="1"/>
          </p:cNvSpPr>
          <p:nvPr>
            <p:ph type="title"/>
          </p:nvPr>
        </p:nvSpPr>
        <p:spPr/>
        <p:txBody>
          <a:bodyPr/>
          <a:lstStyle/>
          <a:p>
            <a:r>
              <a:rPr lang="en-US" dirty="0" smtClean="0"/>
              <a:t>Why Carbon market</a:t>
            </a:r>
            <a:br>
              <a:rPr lang="en-US" dirty="0" smtClean="0"/>
            </a:br>
            <a:r>
              <a:rPr lang="en-US" dirty="0" smtClean="0"/>
              <a:t>Down?</a:t>
            </a:r>
            <a:endParaRPr lang="en-US" dirty="0"/>
          </a:p>
        </p:txBody>
      </p:sp>
      <p:sp>
        <p:nvSpPr>
          <p:cNvPr id="5" name="Text Placeholder 4"/>
          <p:cNvSpPr>
            <a:spLocks noGrp="1"/>
          </p:cNvSpPr>
          <p:nvPr>
            <p:ph type="body" sz="quarter" idx="13"/>
          </p:nvPr>
        </p:nvSpPr>
        <p:spPr/>
        <p:txBody>
          <a:bodyPr/>
          <a:lstStyle/>
          <a:p>
            <a:r>
              <a:rPr lang="en-US" smtClean="0"/>
              <a:t>Survey notes</a:t>
            </a:r>
            <a:endParaRPr lang="en-US" dirty="0"/>
          </a:p>
        </p:txBody>
      </p:sp>
    </p:spTree>
    <p:extLst>
      <p:ext uri="{BB962C8B-B14F-4D97-AF65-F5344CB8AC3E}">
        <p14:creationId xmlns:p14="http://schemas.microsoft.com/office/powerpoint/2010/main" val="22635000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269279812"/>
              </p:ext>
            </p:extLst>
          </p:nvPr>
        </p:nvGraphicFramePr>
        <p:xfrm>
          <a:off x="69011" y="914399"/>
          <a:ext cx="12122989" cy="6038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International Climate finance</a:t>
            </a:r>
            <a:endParaRPr lang="en-US" dirty="0"/>
          </a:p>
        </p:txBody>
      </p:sp>
      <p:pic>
        <p:nvPicPr>
          <p:cNvPr id="7" name="Picture 6"/>
          <p:cNvPicPr>
            <a:picLocks noChangeAspect="1"/>
          </p:cNvPicPr>
          <p:nvPr/>
        </p:nvPicPr>
        <p:blipFill>
          <a:blip r:embed="rId7"/>
          <a:stretch>
            <a:fillRect/>
          </a:stretch>
        </p:blipFill>
        <p:spPr>
          <a:xfrm rot="20041570">
            <a:off x="6185140" y="5566162"/>
            <a:ext cx="1994243" cy="1315550"/>
          </a:xfrm>
          <a:prstGeom prst="rect">
            <a:avLst/>
          </a:prstGeom>
        </p:spPr>
      </p:pic>
      <p:pic>
        <p:nvPicPr>
          <p:cNvPr id="8" name="Picture 7"/>
          <p:cNvPicPr>
            <a:picLocks noChangeAspect="1"/>
          </p:cNvPicPr>
          <p:nvPr/>
        </p:nvPicPr>
        <p:blipFill>
          <a:blip r:embed="rId7"/>
          <a:stretch>
            <a:fillRect/>
          </a:stretch>
        </p:blipFill>
        <p:spPr>
          <a:xfrm rot="20041570">
            <a:off x="8117458" y="5566162"/>
            <a:ext cx="1994243" cy="1315550"/>
          </a:xfrm>
          <a:prstGeom prst="rect">
            <a:avLst/>
          </a:prstGeom>
        </p:spPr>
      </p:pic>
      <p:pic>
        <p:nvPicPr>
          <p:cNvPr id="9" name="Picture 8"/>
          <p:cNvPicPr>
            <a:picLocks noChangeAspect="1"/>
          </p:cNvPicPr>
          <p:nvPr/>
        </p:nvPicPr>
        <p:blipFill>
          <a:blip r:embed="rId7"/>
          <a:stretch>
            <a:fillRect/>
          </a:stretch>
        </p:blipFill>
        <p:spPr>
          <a:xfrm rot="20041570">
            <a:off x="9989390" y="5566162"/>
            <a:ext cx="1994243" cy="1315550"/>
          </a:xfrm>
          <a:prstGeom prst="rect">
            <a:avLst/>
          </a:prstGeom>
        </p:spPr>
      </p:pic>
      <p:pic>
        <p:nvPicPr>
          <p:cNvPr id="11" name="Picture 10"/>
          <p:cNvPicPr>
            <a:picLocks noChangeAspect="1"/>
          </p:cNvPicPr>
          <p:nvPr/>
        </p:nvPicPr>
        <p:blipFill>
          <a:blip r:embed="rId7"/>
          <a:stretch>
            <a:fillRect/>
          </a:stretch>
        </p:blipFill>
        <p:spPr>
          <a:xfrm rot="20041570">
            <a:off x="508958" y="5475563"/>
            <a:ext cx="1994243" cy="1315550"/>
          </a:xfrm>
          <a:prstGeom prst="rect">
            <a:avLst/>
          </a:prstGeom>
        </p:spPr>
      </p:pic>
      <p:pic>
        <p:nvPicPr>
          <p:cNvPr id="12" name="Picture 11"/>
          <p:cNvPicPr>
            <a:picLocks noChangeAspect="1"/>
          </p:cNvPicPr>
          <p:nvPr/>
        </p:nvPicPr>
        <p:blipFill>
          <a:blip r:embed="rId7"/>
          <a:stretch>
            <a:fillRect/>
          </a:stretch>
        </p:blipFill>
        <p:spPr>
          <a:xfrm rot="20041570">
            <a:off x="2441276" y="5475563"/>
            <a:ext cx="1994243" cy="1315550"/>
          </a:xfrm>
          <a:prstGeom prst="rect">
            <a:avLst/>
          </a:prstGeom>
        </p:spPr>
      </p:pic>
      <p:pic>
        <p:nvPicPr>
          <p:cNvPr id="13" name="Picture 12"/>
          <p:cNvPicPr>
            <a:picLocks noChangeAspect="1"/>
          </p:cNvPicPr>
          <p:nvPr/>
        </p:nvPicPr>
        <p:blipFill>
          <a:blip r:embed="rId7"/>
          <a:stretch>
            <a:fillRect/>
          </a:stretch>
        </p:blipFill>
        <p:spPr>
          <a:xfrm rot="20041570">
            <a:off x="4313208" y="5475563"/>
            <a:ext cx="1994243" cy="1315550"/>
          </a:xfrm>
          <a:prstGeom prst="rect">
            <a:avLst/>
          </a:prstGeom>
        </p:spPr>
      </p:pic>
    </p:spTree>
    <p:extLst>
      <p:ext uri="{BB962C8B-B14F-4D97-AF65-F5344CB8AC3E}">
        <p14:creationId xmlns:p14="http://schemas.microsoft.com/office/powerpoint/2010/main" val="15163055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01535295"/>
              </p:ext>
            </p:extLst>
          </p:nvPr>
        </p:nvGraphicFramePr>
        <p:xfrm>
          <a:off x="838200" y="914400"/>
          <a:ext cx="10333008" cy="5705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Intl. Global environment facility in World Bank ‘91</a:t>
            </a:r>
            <a:endParaRPr lang="en-US" dirty="0"/>
          </a:p>
        </p:txBody>
      </p:sp>
    </p:spTree>
    <p:extLst>
      <p:ext uri="{BB962C8B-B14F-4D97-AF65-F5344CB8AC3E}">
        <p14:creationId xmlns:p14="http://schemas.microsoft.com/office/powerpoint/2010/main" val="22445221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5" y="166687"/>
            <a:ext cx="8667750" cy="6524625"/>
          </a:xfrm>
          <a:prstGeom prst="rect">
            <a:avLst/>
          </a:prstGeom>
        </p:spPr>
      </p:pic>
      <p:sp>
        <p:nvSpPr>
          <p:cNvPr id="4" name="Title 3"/>
          <p:cNvSpPr>
            <a:spLocks noGrp="1"/>
          </p:cNvSpPr>
          <p:nvPr>
            <p:ph type="title"/>
          </p:nvPr>
        </p:nvSpPr>
        <p:spPr/>
        <p:txBody>
          <a:bodyPr>
            <a:normAutofit fontScale="90000"/>
          </a:bodyPr>
          <a:lstStyle/>
          <a:p>
            <a:r>
              <a:rPr lang="en-US" dirty="0" smtClean="0"/>
              <a:t>Global environment facility (Washington, 1991)</a:t>
            </a:r>
            <a:endParaRPr lang="en-US" dirty="0"/>
          </a:p>
        </p:txBody>
      </p:sp>
    </p:spTree>
    <p:extLst>
      <p:ext uri="{BB962C8B-B14F-4D97-AF65-F5344CB8AC3E}">
        <p14:creationId xmlns:p14="http://schemas.microsoft.com/office/powerpoint/2010/main" val="21229904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2" name="Title 1"/>
          <p:cNvSpPr>
            <a:spLocks noGrp="1"/>
          </p:cNvSpPr>
          <p:nvPr>
            <p:ph type="title"/>
          </p:nvPr>
        </p:nvSpPr>
        <p:spPr/>
        <p:txBody>
          <a:bodyPr>
            <a:normAutofit fontScale="90000"/>
          </a:bodyPr>
          <a:lstStyle/>
          <a:p>
            <a:r>
              <a:rPr lang="en-US" dirty="0" smtClean="0"/>
              <a:t>UNFCCC Art. 11: $$ + Tech transfer</a:t>
            </a:r>
            <a:endParaRPr lang="en-US"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2719" y="3012526"/>
            <a:ext cx="1219200" cy="1219200"/>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289" y="3672116"/>
            <a:ext cx="1219200" cy="121920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1273" y="2664974"/>
            <a:ext cx="1219200" cy="1219200"/>
          </a:xfrm>
          <a:prstGeom prst="rect">
            <a:avLst/>
          </a:prstGeom>
        </p:spPr>
      </p:pic>
      <p:sp>
        <p:nvSpPr>
          <p:cNvPr id="4" name="Down Arrow 3"/>
          <p:cNvSpPr/>
          <p:nvPr/>
        </p:nvSpPr>
        <p:spPr>
          <a:xfrm rot="3904007">
            <a:off x="4345830" y="668970"/>
            <a:ext cx="320509" cy="3575202"/>
          </a:xfrm>
          <a:prstGeom prst="downArrow">
            <a:avLst/>
          </a:prstGeom>
          <a:solidFill>
            <a:srgbClr val="00B0F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rot="3904007">
            <a:off x="4487983" y="1197836"/>
            <a:ext cx="320509" cy="3575202"/>
          </a:xfrm>
          <a:prstGeom prst="downArrow">
            <a:avLst/>
          </a:prstGeom>
          <a:solidFill>
            <a:srgbClr val="00B0F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4796772">
            <a:off x="9103966" y="809345"/>
            <a:ext cx="1629929" cy="3597514"/>
          </a:xfrm>
          <a:prstGeom prst="rect">
            <a:avLst/>
          </a:prstGeom>
          <a:solidFill>
            <a:schemeClr val="accent2">
              <a:lumMod val="75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India got $130 mil.</a:t>
            </a:r>
          </a:p>
          <a:p>
            <a:pPr algn="ctr"/>
            <a:r>
              <a:rPr lang="en-US" sz="3200" dirty="0" smtClean="0">
                <a:latin typeface="Franklin Gothic Medium Cond" panose="020B0606030402020204" pitchFamily="34" charset="0"/>
              </a:rPr>
              <a:t>Out of that 80 mil. for mitigation</a:t>
            </a:r>
            <a:endParaRPr lang="en-US" sz="3200" dirty="0">
              <a:latin typeface="Franklin Gothic Medium Cond" panose="020B0606030402020204" pitchFamily="34" charset="0"/>
            </a:endParaRPr>
          </a:p>
        </p:txBody>
      </p:sp>
      <p:sp>
        <p:nvSpPr>
          <p:cNvPr id="21" name="Rectangle 20"/>
          <p:cNvSpPr/>
          <p:nvPr/>
        </p:nvSpPr>
        <p:spPr>
          <a:xfrm rot="4796772">
            <a:off x="7872539" y="-669400"/>
            <a:ext cx="958918" cy="4471832"/>
          </a:xfrm>
          <a:prstGeom prst="rect">
            <a:avLst/>
          </a:prstGeom>
          <a:solidFill>
            <a:srgbClr val="0070C0"/>
          </a:solidFill>
          <a:ln>
            <a:solidFill>
              <a:schemeClr val="accent3">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1</a:t>
            </a:r>
            <a:r>
              <a:rPr lang="en-US" sz="3200" baseline="30000" dirty="0" smtClean="0">
                <a:latin typeface="Franklin Gothic Medium Cond" panose="020B0606030402020204" pitchFamily="34" charset="0"/>
              </a:rPr>
              <a:t>st</a:t>
            </a:r>
            <a:r>
              <a:rPr lang="en-US" sz="3200" dirty="0" smtClean="0">
                <a:latin typeface="Franklin Gothic Medium Cond" panose="020B0606030402020204" pitchFamily="34" charset="0"/>
              </a:rPr>
              <a:t> world pledges $4 bn. </a:t>
            </a:r>
          </a:p>
          <a:p>
            <a:pPr algn="ctr"/>
            <a:r>
              <a:rPr lang="en-US" sz="3200" dirty="0" smtClean="0">
                <a:latin typeface="Franklin Gothic Medium Cond" panose="020B0606030402020204" pitchFamily="34" charset="0"/>
              </a:rPr>
              <a:t>6</a:t>
            </a:r>
            <a:r>
              <a:rPr lang="en-US" sz="3200" baseline="30000" dirty="0" smtClean="0">
                <a:latin typeface="Franklin Gothic Medium Cond" panose="020B0606030402020204" pitchFamily="34" charset="0"/>
              </a:rPr>
              <a:t>th</a:t>
            </a:r>
            <a:r>
              <a:rPr lang="en-US" sz="3200" dirty="0" smtClean="0">
                <a:latin typeface="Franklin Gothic Medium Cond" panose="020B0606030402020204" pitchFamily="34" charset="0"/>
              </a:rPr>
              <a:t> cycle (2014-18)</a:t>
            </a:r>
            <a:endParaRPr lang="en-US" sz="3200" dirty="0">
              <a:latin typeface="Franklin Gothic Medium Cond" panose="020B0606030402020204" pitchFamily="34" charset="0"/>
            </a:endParaRPr>
          </a:p>
        </p:txBody>
      </p:sp>
      <p:sp>
        <p:nvSpPr>
          <p:cNvPr id="24" name="Down Arrow 23"/>
          <p:cNvSpPr/>
          <p:nvPr/>
        </p:nvSpPr>
        <p:spPr>
          <a:xfrm rot="6169914">
            <a:off x="6050393" y="1288583"/>
            <a:ext cx="320509" cy="6914728"/>
          </a:xfrm>
          <a:prstGeom prst="downArrow">
            <a:avLst/>
          </a:prstGeom>
          <a:solidFill>
            <a:srgbClr val="00B0F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5400000">
            <a:off x="1667354" y="1404209"/>
            <a:ext cx="1937925" cy="4903867"/>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r>
              <a:rPr lang="en-US" sz="3200" dirty="0" smtClean="0">
                <a:latin typeface="Franklin Gothic Medium Cond" panose="020B0606030402020204" pitchFamily="34" charset="0"/>
              </a:rPr>
              <a:t>GEF @Washington</a:t>
            </a:r>
          </a:p>
          <a:p>
            <a:r>
              <a:rPr lang="en-US" sz="3200" dirty="0" smtClean="0">
                <a:latin typeface="Franklin Gothic Medium Cond" panose="020B0606030402020204" pitchFamily="34" charset="0"/>
              </a:rPr>
              <a:t>manages 2 UNFCCC funds</a:t>
            </a:r>
          </a:p>
          <a:p>
            <a:pPr marL="514350" indent="-514350">
              <a:buAutoNum type="arabicPeriod"/>
            </a:pPr>
            <a:r>
              <a:rPr lang="en-US" sz="3200" dirty="0" smtClean="0">
                <a:latin typeface="Franklin Gothic Medium Cond" panose="020B0606030402020204" pitchFamily="34" charset="0"/>
              </a:rPr>
              <a:t>L.D.C. Fund</a:t>
            </a:r>
          </a:p>
          <a:p>
            <a:pPr marL="514350" indent="-514350">
              <a:buAutoNum type="arabicPeriod"/>
            </a:pPr>
            <a:r>
              <a:rPr lang="en-US" sz="3200" dirty="0" smtClean="0">
                <a:latin typeface="Franklin Gothic Medium Cond" panose="020B0606030402020204" pitchFamily="34" charset="0"/>
              </a:rPr>
              <a:t>Special Climate change fund</a:t>
            </a:r>
            <a:endParaRPr lang="en-US" sz="3200" dirty="0">
              <a:latin typeface="Franklin Gothic Medium Cond" panose="020B0606030402020204" pitchFamily="34" charset="0"/>
            </a:endParaRPr>
          </a:p>
        </p:txBody>
      </p:sp>
      <p:sp>
        <p:nvSpPr>
          <p:cNvPr id="31" name="Rectangle 30"/>
          <p:cNvSpPr/>
          <p:nvPr/>
        </p:nvSpPr>
        <p:spPr>
          <a:xfrm rot="5400000">
            <a:off x="5480022" y="252402"/>
            <a:ext cx="970293" cy="11734334"/>
          </a:xfrm>
          <a:prstGeom prst="rect">
            <a:avLst/>
          </a:prstGeom>
          <a:solidFill>
            <a:schemeClr val="accent2">
              <a:lumMod val="75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So far India got ~480 mil.: out of that majority </a:t>
            </a:r>
            <a:r>
              <a:rPr lang="en-US" sz="3200" dirty="0">
                <a:latin typeface="Franklin Gothic Medium Cond" panose="020B0606030402020204" pitchFamily="34" charset="0"/>
              </a:rPr>
              <a:t>f</a:t>
            </a:r>
            <a:r>
              <a:rPr lang="en-US" sz="3200" dirty="0" smtClean="0">
                <a:latin typeface="Franklin Gothic Medium Cond" panose="020B0606030402020204" pitchFamily="34" charset="0"/>
              </a:rPr>
              <a:t>or mitigation, </a:t>
            </a:r>
          </a:p>
          <a:p>
            <a:pPr algn="ctr"/>
            <a:r>
              <a:rPr lang="en-US" sz="3200" dirty="0" smtClean="0">
                <a:latin typeface="Franklin Gothic Medium Cond" panose="020B0606030402020204" pitchFamily="34" charset="0"/>
              </a:rPr>
              <a:t>hardly 10 for adaptation projects</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30827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134540939"/>
              </p:ext>
            </p:extLst>
          </p:nvPr>
        </p:nvGraphicFramePr>
        <p:xfrm>
          <a:off x="69011" y="914399"/>
          <a:ext cx="12122989" cy="6038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International Climate finance</a:t>
            </a:r>
            <a:endParaRPr lang="en-US" dirty="0"/>
          </a:p>
        </p:txBody>
      </p:sp>
      <p:pic>
        <p:nvPicPr>
          <p:cNvPr id="7" name="Picture 6"/>
          <p:cNvPicPr>
            <a:picLocks noChangeAspect="1"/>
          </p:cNvPicPr>
          <p:nvPr/>
        </p:nvPicPr>
        <p:blipFill>
          <a:blip r:embed="rId7"/>
          <a:stretch>
            <a:fillRect/>
          </a:stretch>
        </p:blipFill>
        <p:spPr>
          <a:xfrm rot="20041570">
            <a:off x="6185140" y="5566162"/>
            <a:ext cx="1994243" cy="1315550"/>
          </a:xfrm>
          <a:prstGeom prst="rect">
            <a:avLst/>
          </a:prstGeom>
        </p:spPr>
      </p:pic>
      <p:pic>
        <p:nvPicPr>
          <p:cNvPr id="8" name="Picture 7"/>
          <p:cNvPicPr>
            <a:picLocks noChangeAspect="1"/>
          </p:cNvPicPr>
          <p:nvPr/>
        </p:nvPicPr>
        <p:blipFill>
          <a:blip r:embed="rId7"/>
          <a:stretch>
            <a:fillRect/>
          </a:stretch>
        </p:blipFill>
        <p:spPr>
          <a:xfrm rot="20041570">
            <a:off x="8117458" y="5566162"/>
            <a:ext cx="1994243" cy="1315550"/>
          </a:xfrm>
          <a:prstGeom prst="rect">
            <a:avLst/>
          </a:prstGeom>
        </p:spPr>
      </p:pic>
      <p:pic>
        <p:nvPicPr>
          <p:cNvPr id="9" name="Picture 8"/>
          <p:cNvPicPr>
            <a:picLocks noChangeAspect="1"/>
          </p:cNvPicPr>
          <p:nvPr/>
        </p:nvPicPr>
        <p:blipFill>
          <a:blip r:embed="rId7"/>
          <a:stretch>
            <a:fillRect/>
          </a:stretch>
        </p:blipFill>
        <p:spPr>
          <a:xfrm rot="20041570">
            <a:off x="9989390" y="5566162"/>
            <a:ext cx="1994243" cy="1315550"/>
          </a:xfrm>
          <a:prstGeom prst="rect">
            <a:avLst/>
          </a:prstGeom>
        </p:spPr>
      </p:pic>
      <p:pic>
        <p:nvPicPr>
          <p:cNvPr id="11" name="Picture 10"/>
          <p:cNvPicPr>
            <a:picLocks noChangeAspect="1"/>
          </p:cNvPicPr>
          <p:nvPr/>
        </p:nvPicPr>
        <p:blipFill>
          <a:blip r:embed="rId7"/>
          <a:stretch>
            <a:fillRect/>
          </a:stretch>
        </p:blipFill>
        <p:spPr>
          <a:xfrm rot="20041570">
            <a:off x="508958" y="5475563"/>
            <a:ext cx="1994243" cy="1315550"/>
          </a:xfrm>
          <a:prstGeom prst="rect">
            <a:avLst/>
          </a:prstGeom>
        </p:spPr>
      </p:pic>
      <p:pic>
        <p:nvPicPr>
          <p:cNvPr id="12" name="Picture 11"/>
          <p:cNvPicPr>
            <a:picLocks noChangeAspect="1"/>
          </p:cNvPicPr>
          <p:nvPr/>
        </p:nvPicPr>
        <p:blipFill>
          <a:blip r:embed="rId7"/>
          <a:stretch>
            <a:fillRect/>
          </a:stretch>
        </p:blipFill>
        <p:spPr>
          <a:xfrm rot="20041570">
            <a:off x="2441276" y="5475563"/>
            <a:ext cx="1994243" cy="1315550"/>
          </a:xfrm>
          <a:prstGeom prst="rect">
            <a:avLst/>
          </a:prstGeom>
        </p:spPr>
      </p:pic>
      <p:pic>
        <p:nvPicPr>
          <p:cNvPr id="13" name="Picture 12"/>
          <p:cNvPicPr>
            <a:picLocks noChangeAspect="1"/>
          </p:cNvPicPr>
          <p:nvPr/>
        </p:nvPicPr>
        <p:blipFill>
          <a:blip r:embed="rId7"/>
          <a:stretch>
            <a:fillRect/>
          </a:stretch>
        </p:blipFill>
        <p:spPr>
          <a:xfrm rot="20041570">
            <a:off x="4313208" y="5475563"/>
            <a:ext cx="1994243" cy="1315550"/>
          </a:xfrm>
          <a:prstGeom prst="rect">
            <a:avLst/>
          </a:prstGeom>
        </p:spPr>
      </p:pic>
    </p:spTree>
    <p:extLst>
      <p:ext uri="{BB962C8B-B14F-4D97-AF65-F5344CB8AC3E}">
        <p14:creationId xmlns:p14="http://schemas.microsoft.com/office/powerpoint/2010/main" val="3786660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ext uri="{D42A27DB-BD31-4B8C-83A1-F6EECF244321}">
                <p14:modId xmlns:p14="http://schemas.microsoft.com/office/powerpoint/2010/main" val="3999359900"/>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Members</a:t>
            </a:r>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093208"/>
            <a:ext cx="1371600" cy="1764792"/>
          </a:xfrm>
          <a:prstGeom prst="rect">
            <a:avLst/>
          </a:prstGeom>
        </p:spPr>
      </p:pic>
    </p:spTree>
    <p:extLst>
      <p:ext uri="{BB962C8B-B14F-4D97-AF65-F5344CB8AC3E}">
        <p14:creationId xmlns:p14="http://schemas.microsoft.com/office/powerpoint/2010/main" val="833630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2" name="Title 1"/>
          <p:cNvSpPr>
            <a:spLocks noGrp="1"/>
          </p:cNvSpPr>
          <p:nvPr>
            <p:ph type="title"/>
          </p:nvPr>
        </p:nvSpPr>
        <p:spPr/>
        <p:txBody>
          <a:bodyPr>
            <a:normAutofit fontScale="90000"/>
          </a:bodyPr>
          <a:lstStyle/>
          <a:p>
            <a:r>
              <a:rPr lang="en-US" dirty="0" smtClean="0"/>
              <a:t>Green Climate Fund: UNFCCC Cancun summit ‘10</a:t>
            </a:r>
            <a:endParaRPr lang="en-US"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877" y="3611672"/>
            <a:ext cx="1219200" cy="1219200"/>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5748" y="1051057"/>
            <a:ext cx="1219200" cy="121920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6548" y="1612233"/>
            <a:ext cx="1219200" cy="1219200"/>
          </a:xfrm>
          <a:prstGeom prst="rect">
            <a:avLst/>
          </a:prstGeom>
        </p:spPr>
      </p:pic>
      <p:sp>
        <p:nvSpPr>
          <p:cNvPr id="20" name="Rectangle 19"/>
          <p:cNvSpPr/>
          <p:nvPr/>
        </p:nvSpPr>
        <p:spPr>
          <a:xfrm rot="4796772">
            <a:off x="10114758" y="1543675"/>
            <a:ext cx="1068348" cy="3064592"/>
          </a:xfrm>
          <a:prstGeom prst="rect">
            <a:avLst/>
          </a:prstGeom>
          <a:solidFill>
            <a:schemeClr val="accent2">
              <a:lumMod val="75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GCF</a:t>
            </a:r>
          </a:p>
          <a:p>
            <a:pPr algn="ctr"/>
            <a:r>
              <a:rPr lang="en-US" sz="3200" dirty="0" err="1" smtClean="0">
                <a:latin typeface="Franklin Gothic Medium Cond" panose="020B0606030402020204" pitchFamily="34" charset="0"/>
              </a:rPr>
              <a:t>Songdo</a:t>
            </a:r>
            <a:r>
              <a:rPr lang="en-US" sz="3200" dirty="0" smtClean="0">
                <a:latin typeface="Franklin Gothic Medium Cond" panose="020B0606030402020204" pitchFamily="34" charset="0"/>
              </a:rPr>
              <a:t>, S.Korea</a:t>
            </a:r>
            <a:endParaRPr lang="en-US" sz="3200" dirty="0">
              <a:latin typeface="Franklin Gothic Medium Cond" panose="020B0606030402020204" pitchFamily="34" charset="0"/>
            </a:endParaRPr>
          </a:p>
        </p:txBody>
      </p:sp>
      <p:sp>
        <p:nvSpPr>
          <p:cNvPr id="24" name="Down Arrow 23"/>
          <p:cNvSpPr/>
          <p:nvPr/>
        </p:nvSpPr>
        <p:spPr>
          <a:xfrm rot="12449327">
            <a:off x="10040645" y="3955663"/>
            <a:ext cx="320509" cy="1387182"/>
          </a:xfrm>
          <a:prstGeom prst="downArrow">
            <a:avLst/>
          </a:prstGeom>
          <a:solidFill>
            <a:srgbClr val="00B0F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4796772">
            <a:off x="2458289" y="4533876"/>
            <a:ext cx="671048" cy="1909330"/>
          </a:xfrm>
          <a:prstGeom prst="rect">
            <a:avLst/>
          </a:prstGeom>
          <a:solidFill>
            <a:schemeClr val="accent4">
              <a:lumMod val="75000"/>
            </a:schemeClr>
          </a:solidFill>
          <a:ln>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Lima’14</a:t>
            </a:r>
            <a:endParaRPr lang="en-US" sz="3200" dirty="0">
              <a:latin typeface="Franklin Gothic Medium Cond" panose="020B0606030402020204" pitchFamily="34" charset="0"/>
            </a:endParaRPr>
          </a:p>
        </p:txBody>
      </p:sp>
      <p:sp>
        <p:nvSpPr>
          <p:cNvPr id="14" name="Rectangle 13"/>
          <p:cNvSpPr/>
          <p:nvPr/>
        </p:nvSpPr>
        <p:spPr>
          <a:xfrm rot="4796772">
            <a:off x="1680433" y="1586504"/>
            <a:ext cx="1315574" cy="3255729"/>
          </a:xfrm>
          <a:prstGeom prst="rect">
            <a:avLst/>
          </a:prstGeom>
          <a:solidFill>
            <a:schemeClr val="accent4">
              <a:lumMod val="75000"/>
            </a:schemeClr>
          </a:solidFill>
          <a:ln>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Cancun’10</a:t>
            </a:r>
          </a:p>
          <a:p>
            <a:pPr algn="ctr"/>
            <a:r>
              <a:rPr lang="en-US" sz="3200" dirty="0" smtClean="0">
                <a:latin typeface="Franklin Gothic Medium Cond" panose="020B0606030402020204" pitchFamily="34" charset="0"/>
              </a:rPr>
              <a:t>GCF: $100 by 2020</a:t>
            </a:r>
            <a:endParaRPr lang="en-US" sz="3200" dirty="0">
              <a:latin typeface="Franklin Gothic Medium Cond" panose="020B0606030402020204" pitchFamily="34" charset="0"/>
            </a:endParaRPr>
          </a:p>
        </p:txBody>
      </p:sp>
      <p:pic>
        <p:nvPicPr>
          <p:cNvPr id="3" name="Picture 2"/>
          <p:cNvPicPr>
            <a:picLocks noChangeAspect="1"/>
          </p:cNvPicPr>
          <p:nvPr/>
        </p:nvPicPr>
        <p:blipFill>
          <a:blip r:embed="rId5"/>
          <a:stretch>
            <a:fillRect/>
          </a:stretch>
        </p:blipFill>
        <p:spPr>
          <a:xfrm>
            <a:off x="357789" y="4164310"/>
            <a:ext cx="1585097" cy="1767993"/>
          </a:xfrm>
          <a:prstGeom prst="rect">
            <a:avLst/>
          </a:prstGeom>
        </p:spPr>
      </p:pic>
      <p:sp>
        <p:nvSpPr>
          <p:cNvPr id="17" name="Down Arrow 16"/>
          <p:cNvSpPr/>
          <p:nvPr/>
        </p:nvSpPr>
        <p:spPr>
          <a:xfrm rot="15213469">
            <a:off x="6211627" y="1365840"/>
            <a:ext cx="320509" cy="5495859"/>
          </a:xfrm>
          <a:prstGeom prst="downArrow">
            <a:avLst/>
          </a:prstGeom>
          <a:solidFill>
            <a:srgbClr val="00B0F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5400000">
            <a:off x="2805163" y="3127140"/>
            <a:ext cx="885504" cy="6495831"/>
          </a:xfrm>
          <a:prstGeom prst="rect">
            <a:avLst/>
          </a:prstGeom>
          <a:solidFill>
            <a:schemeClr val="accent4">
              <a:lumMod val="75000"/>
            </a:schemeClr>
          </a:solidFill>
          <a:ln>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Germany, France pledged $1 </a:t>
            </a:r>
            <a:r>
              <a:rPr lang="en-US" sz="3200" dirty="0" err="1" smtClean="0">
                <a:latin typeface="Franklin Gothic Medium Cond" panose="020B0606030402020204" pitchFamily="34" charset="0"/>
              </a:rPr>
              <a:t>bn</a:t>
            </a:r>
            <a:r>
              <a:rPr lang="en-US" sz="3200" dirty="0" smtClean="0">
                <a:latin typeface="Franklin Gothic Medium Cond" panose="020B0606030402020204" pitchFamily="34" charset="0"/>
              </a:rPr>
              <a:t> each</a:t>
            </a:r>
            <a:endParaRPr lang="en-US" sz="3200" dirty="0">
              <a:latin typeface="Franklin Gothic Medium Cond" panose="020B0606030402020204" pitchFamily="34" charset="0"/>
            </a:endParaRPr>
          </a:p>
          <a:p>
            <a:pPr algn="ctr"/>
            <a:r>
              <a:rPr lang="en-US" sz="3200" dirty="0" smtClean="0">
                <a:latin typeface="Franklin Gothic Medium Cond" panose="020B0606030402020204" pitchFamily="34" charset="0"/>
              </a:rPr>
              <a:t>USA: 3 billion over 4 years.</a:t>
            </a:r>
          </a:p>
        </p:txBody>
      </p:sp>
      <p:sp>
        <p:nvSpPr>
          <p:cNvPr id="22" name="Rectangle 21"/>
          <p:cNvSpPr/>
          <p:nvPr/>
        </p:nvSpPr>
        <p:spPr>
          <a:xfrm rot="4796772">
            <a:off x="5349003" y="798093"/>
            <a:ext cx="1031154" cy="2596157"/>
          </a:xfrm>
          <a:prstGeom prst="rect">
            <a:avLst/>
          </a:prstGeom>
          <a:solidFill>
            <a:schemeClr val="accent4">
              <a:lumMod val="75000"/>
            </a:schemeClr>
          </a:solidFill>
          <a:ln>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Copenhagen’09</a:t>
            </a:r>
          </a:p>
          <a:p>
            <a:pPr algn="ctr"/>
            <a:r>
              <a:rPr lang="en-US" sz="3200" dirty="0" smtClean="0">
                <a:latin typeface="Franklin Gothic Medium Cond" panose="020B0606030402020204" pitchFamily="34" charset="0"/>
              </a:rPr>
              <a:t>GCF mentioned</a:t>
            </a:r>
            <a:endParaRPr lang="en-US" sz="3200" dirty="0">
              <a:latin typeface="Franklin Gothic Medium Cond" panose="020B0606030402020204" pitchFamily="34" charset="0"/>
            </a:endParaRPr>
          </a:p>
        </p:txBody>
      </p:sp>
      <p:sp>
        <p:nvSpPr>
          <p:cNvPr id="23" name="Down Arrow 22"/>
          <p:cNvSpPr/>
          <p:nvPr/>
        </p:nvSpPr>
        <p:spPr>
          <a:xfrm rot="16592099">
            <a:off x="6410110" y="414410"/>
            <a:ext cx="320509" cy="5184869"/>
          </a:xfrm>
          <a:prstGeom prst="downArrow">
            <a:avLst/>
          </a:prstGeom>
          <a:solidFill>
            <a:srgbClr val="00B0F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4796772">
            <a:off x="6880225" y="3843572"/>
            <a:ext cx="1110610" cy="2423314"/>
          </a:xfrm>
          <a:prstGeom prst="rect">
            <a:avLst/>
          </a:prstGeom>
          <a:solidFill>
            <a:schemeClr val="accent4">
              <a:lumMod val="75000"/>
            </a:schemeClr>
          </a:solidFill>
          <a:ln>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Durban’11</a:t>
            </a:r>
          </a:p>
          <a:p>
            <a:pPr algn="ctr"/>
            <a:r>
              <a:rPr lang="en-US" sz="3200" dirty="0" smtClean="0">
                <a:latin typeface="Franklin Gothic Medium Cond" panose="020B0606030402020204" pitchFamily="34" charset="0"/>
              </a:rPr>
              <a:t>Governing str.</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325465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P spid="15" grpId="0" animBg="1"/>
      <p:bldP spid="22"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9009257" y="3424307"/>
            <a:ext cx="2834886" cy="2065199"/>
          </a:xfrm>
          <a:prstGeom prst="rect">
            <a:avLst/>
          </a:prstGeom>
        </p:spPr>
      </p:pic>
      <p:sp>
        <p:nvSpPr>
          <p:cNvPr id="5" name="Content Placeholder 4"/>
          <p:cNvSpPr>
            <a:spLocks noGrp="1"/>
          </p:cNvSpPr>
          <p:nvPr>
            <p:ph idx="1"/>
          </p:nvPr>
        </p:nvSpPr>
        <p:spPr/>
        <p:txBody>
          <a:bodyPr>
            <a:normAutofit/>
          </a:bodyPr>
          <a:lstStyle/>
          <a:p>
            <a:r>
              <a:rPr lang="en-US" dirty="0" smtClean="0"/>
              <a:t>Separate funding for private cos.</a:t>
            </a:r>
          </a:p>
          <a:p>
            <a:r>
              <a:rPr lang="en-US" dirty="0" smtClean="0"/>
              <a:t>Gender plan coming soon.</a:t>
            </a:r>
          </a:p>
          <a:p>
            <a:r>
              <a:rPr lang="en-US" dirty="0" smtClean="0"/>
              <a:t>50:50 on adaptation vs. mitigation</a:t>
            </a:r>
          </a:p>
          <a:p>
            <a:pPr fontAlgn="ctr"/>
            <a:r>
              <a:rPr lang="en-US" dirty="0" smtClean="0"/>
              <a:t>Country-driven </a:t>
            </a:r>
            <a:r>
              <a:rPr lang="en-US" dirty="0"/>
              <a:t>approach: recipient countries to decide how to use </a:t>
            </a:r>
            <a:r>
              <a:rPr lang="en-US" dirty="0" smtClean="0"/>
              <a:t>$$.</a:t>
            </a:r>
          </a:p>
          <a:p>
            <a:pPr fontAlgn="ctr"/>
            <a:r>
              <a:rPr lang="en-US" dirty="0" smtClean="0"/>
              <a:t>India: </a:t>
            </a:r>
            <a:r>
              <a:rPr lang="en-US" dirty="0" err="1" smtClean="0"/>
              <a:t>MoEF</a:t>
            </a:r>
            <a:r>
              <a:rPr lang="en-US" dirty="0" smtClean="0"/>
              <a:t> is nodal agency</a:t>
            </a:r>
            <a:endParaRPr lang="en-US" dirty="0"/>
          </a:p>
        </p:txBody>
      </p:sp>
      <p:sp>
        <p:nvSpPr>
          <p:cNvPr id="4" name="Title 3"/>
          <p:cNvSpPr>
            <a:spLocks noGrp="1"/>
          </p:cNvSpPr>
          <p:nvPr>
            <p:ph type="title"/>
          </p:nvPr>
        </p:nvSpPr>
        <p:spPr/>
        <p:txBody>
          <a:bodyPr/>
          <a:lstStyle/>
          <a:p>
            <a:r>
              <a:rPr lang="en-US" dirty="0" smtClean="0"/>
              <a:t>Green Climate fund</a:t>
            </a:r>
            <a:endParaRPr lang="en-US" dirty="0"/>
          </a:p>
        </p:txBody>
      </p:sp>
      <p:sp>
        <p:nvSpPr>
          <p:cNvPr id="6" name="Text Placeholder 5"/>
          <p:cNvSpPr>
            <a:spLocks noGrp="1"/>
          </p:cNvSpPr>
          <p:nvPr>
            <p:ph type="body" sz="quarter" idx="13"/>
          </p:nvPr>
        </p:nvSpPr>
        <p:spPr/>
        <p:txBody>
          <a:bodyPr/>
          <a:lstStyle/>
          <a:p>
            <a:r>
              <a:rPr lang="en-US" dirty="0" err="1" smtClean="0"/>
              <a:t>Intl.finance</a:t>
            </a:r>
            <a:endParaRPr lang="en-US" dirty="0"/>
          </a:p>
        </p:txBody>
      </p:sp>
    </p:spTree>
    <p:extLst>
      <p:ext uri="{BB962C8B-B14F-4D97-AF65-F5344CB8AC3E}">
        <p14:creationId xmlns:p14="http://schemas.microsoft.com/office/powerpoint/2010/main" val="8682781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ext uri="{D42A27DB-BD31-4B8C-83A1-F6EECF244321}">
                <p14:modId xmlns:p14="http://schemas.microsoft.com/office/powerpoint/2010/main" val="3413713065"/>
              </p:ext>
            </p:extLst>
          </p:nvPr>
        </p:nvGraphicFramePr>
        <p:xfrm>
          <a:off x="640080" y="886968"/>
          <a:ext cx="10777728" cy="5824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Difference GEF vs GCF</a:t>
            </a:r>
            <a:endParaRPr lang="en-US" dirty="0"/>
          </a:p>
        </p:txBody>
      </p:sp>
      <p:sp>
        <p:nvSpPr>
          <p:cNvPr id="8" name="Rectangle 7"/>
          <p:cNvSpPr/>
          <p:nvPr/>
        </p:nvSpPr>
        <p:spPr>
          <a:xfrm>
            <a:off x="0" y="0"/>
            <a:ext cx="1268083" cy="1397479"/>
          </a:xfrm>
          <a:prstGeom prst="rect">
            <a:avLst/>
          </a:prstGeom>
          <a:blipFill rotWithShape="1">
            <a:blip r:embed="rId7"/>
            <a:stretch>
              <a:fillRect/>
            </a:stretch>
          </a:blipFill>
        </p:spPr>
        <p:style>
          <a:lnRef idx="2">
            <a:schemeClr val="lt1">
              <a:hueOff val="0"/>
              <a:satOff val="0"/>
              <a:lumOff val="0"/>
              <a:alphaOff val="0"/>
            </a:schemeClr>
          </a:lnRef>
          <a:fillRef idx="1">
            <a:scrgbClr r="0" g="0" b="0"/>
          </a:fillRef>
          <a:effectRef idx="0">
            <a:schemeClr val="accent4">
              <a:shade val="80000"/>
              <a:hueOff val="86791"/>
              <a:satOff val="-10022"/>
              <a:lumOff val="15660"/>
              <a:alphaOff val="0"/>
            </a:schemeClr>
          </a:effectRef>
          <a:fontRef idx="minor">
            <a:schemeClr val="lt1"/>
          </a:fontRef>
        </p:style>
      </p:sp>
      <p:sp>
        <p:nvSpPr>
          <p:cNvPr id="9" name="Rectangle 8"/>
          <p:cNvSpPr/>
          <p:nvPr/>
        </p:nvSpPr>
        <p:spPr>
          <a:xfrm>
            <a:off x="10472468" y="0"/>
            <a:ext cx="1719532" cy="1276709"/>
          </a:xfrm>
          <a:prstGeom prst="rect">
            <a:avLst/>
          </a:prstGeom>
          <a:blipFill rotWithShape="1">
            <a:blip r:embed="rId8"/>
            <a:stretch>
              <a:fillRect/>
            </a:stretch>
          </a:blipFill>
        </p:spPr>
        <p:style>
          <a:lnRef idx="2">
            <a:schemeClr val="lt1">
              <a:hueOff val="0"/>
              <a:satOff val="0"/>
              <a:lumOff val="0"/>
              <a:alphaOff val="0"/>
            </a:schemeClr>
          </a:lnRef>
          <a:fillRef idx="1">
            <a:scrgbClr r="0" g="0" b="0"/>
          </a:fillRef>
          <a:effectRef idx="0">
            <a:schemeClr val="accent4">
              <a:shade val="80000"/>
              <a:hueOff val="173582"/>
              <a:satOff val="-20043"/>
              <a:lumOff val="31321"/>
              <a:alphaOff val="0"/>
            </a:schemeClr>
          </a:effectRef>
          <a:fontRef idx="minor">
            <a:schemeClr val="lt1"/>
          </a:fontRef>
        </p:style>
      </p:sp>
    </p:spTree>
    <p:extLst>
      <p:ext uri="{BB962C8B-B14F-4D97-AF65-F5344CB8AC3E}">
        <p14:creationId xmlns:p14="http://schemas.microsoft.com/office/powerpoint/2010/main" val="314446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graphicEl>
                                              <a:dgm id="{6ED549A7-22CB-4B8C-BA95-86F97C28099E}"/>
                                            </p:graphicEl>
                                          </p:spTgt>
                                        </p:tgtEl>
                                        <p:attrNameLst>
                                          <p:attrName>style.visibility</p:attrName>
                                        </p:attrNameLst>
                                      </p:cBhvr>
                                      <p:to>
                                        <p:strVal val="visible"/>
                                      </p:to>
                                    </p:set>
                                    <p:animEffect transition="in" filter="fade">
                                      <p:cBhvr>
                                        <p:cTn id="7" dur="500"/>
                                        <p:tgtEl>
                                          <p:spTgt spid="14">
                                            <p:graphicEl>
                                              <a:dgm id="{6ED549A7-22CB-4B8C-BA95-86F97C28099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graphicEl>
                                              <a:dgm id="{2763C068-64FD-4515-94FD-2D439670CFBE}"/>
                                            </p:graphicEl>
                                          </p:spTgt>
                                        </p:tgtEl>
                                        <p:attrNameLst>
                                          <p:attrName>style.visibility</p:attrName>
                                        </p:attrNameLst>
                                      </p:cBhvr>
                                      <p:to>
                                        <p:strVal val="visible"/>
                                      </p:to>
                                    </p:set>
                                    <p:animEffect transition="in" filter="fade">
                                      <p:cBhvr>
                                        <p:cTn id="12" dur="500"/>
                                        <p:tgtEl>
                                          <p:spTgt spid="14">
                                            <p:graphicEl>
                                              <a:dgm id="{2763C068-64FD-4515-94FD-2D439670CFB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graphicEl>
                                              <a:dgm id="{C0118579-178F-4BDC-9C11-D326FBB0409B}"/>
                                            </p:graphicEl>
                                          </p:spTgt>
                                        </p:tgtEl>
                                        <p:attrNameLst>
                                          <p:attrName>style.visibility</p:attrName>
                                        </p:attrNameLst>
                                      </p:cBhvr>
                                      <p:to>
                                        <p:strVal val="visible"/>
                                      </p:to>
                                    </p:set>
                                    <p:animEffect transition="in" filter="fade">
                                      <p:cBhvr>
                                        <p:cTn id="17" dur="500"/>
                                        <p:tgtEl>
                                          <p:spTgt spid="14">
                                            <p:graphicEl>
                                              <a:dgm id="{C0118579-178F-4BDC-9C11-D326FBB0409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graphicEl>
                                              <a:dgm id="{76B1D1F8-2637-4261-AB32-ED0553C0688B}"/>
                                            </p:graphicEl>
                                          </p:spTgt>
                                        </p:tgtEl>
                                        <p:attrNameLst>
                                          <p:attrName>style.visibility</p:attrName>
                                        </p:attrNameLst>
                                      </p:cBhvr>
                                      <p:to>
                                        <p:strVal val="visible"/>
                                      </p:to>
                                    </p:set>
                                    <p:animEffect transition="in" filter="fade">
                                      <p:cBhvr>
                                        <p:cTn id="22" dur="500"/>
                                        <p:tgtEl>
                                          <p:spTgt spid="14">
                                            <p:graphicEl>
                                              <a:dgm id="{76B1D1F8-2637-4261-AB32-ED0553C068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lvlOne"/>
        </p:bldSub>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69011" y="914399"/>
          <a:ext cx="12122989" cy="6038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International Climate finance</a:t>
            </a:r>
            <a:endParaRPr lang="en-US" dirty="0"/>
          </a:p>
        </p:txBody>
      </p:sp>
      <p:pic>
        <p:nvPicPr>
          <p:cNvPr id="7" name="Picture 6"/>
          <p:cNvPicPr>
            <a:picLocks noChangeAspect="1"/>
          </p:cNvPicPr>
          <p:nvPr/>
        </p:nvPicPr>
        <p:blipFill>
          <a:blip r:embed="rId7"/>
          <a:stretch>
            <a:fillRect/>
          </a:stretch>
        </p:blipFill>
        <p:spPr>
          <a:xfrm rot="20041570">
            <a:off x="6185140" y="5566162"/>
            <a:ext cx="1994243" cy="1315550"/>
          </a:xfrm>
          <a:prstGeom prst="rect">
            <a:avLst/>
          </a:prstGeom>
        </p:spPr>
      </p:pic>
      <p:pic>
        <p:nvPicPr>
          <p:cNvPr id="8" name="Picture 7"/>
          <p:cNvPicPr>
            <a:picLocks noChangeAspect="1"/>
          </p:cNvPicPr>
          <p:nvPr/>
        </p:nvPicPr>
        <p:blipFill>
          <a:blip r:embed="rId7"/>
          <a:stretch>
            <a:fillRect/>
          </a:stretch>
        </p:blipFill>
        <p:spPr>
          <a:xfrm rot="20041570">
            <a:off x="8117458" y="5566162"/>
            <a:ext cx="1994243" cy="1315550"/>
          </a:xfrm>
          <a:prstGeom prst="rect">
            <a:avLst/>
          </a:prstGeom>
        </p:spPr>
      </p:pic>
      <p:pic>
        <p:nvPicPr>
          <p:cNvPr id="9" name="Picture 8"/>
          <p:cNvPicPr>
            <a:picLocks noChangeAspect="1"/>
          </p:cNvPicPr>
          <p:nvPr/>
        </p:nvPicPr>
        <p:blipFill>
          <a:blip r:embed="rId7"/>
          <a:stretch>
            <a:fillRect/>
          </a:stretch>
        </p:blipFill>
        <p:spPr>
          <a:xfrm rot="20041570">
            <a:off x="9989390" y="5566162"/>
            <a:ext cx="1994243" cy="1315550"/>
          </a:xfrm>
          <a:prstGeom prst="rect">
            <a:avLst/>
          </a:prstGeom>
        </p:spPr>
      </p:pic>
      <p:pic>
        <p:nvPicPr>
          <p:cNvPr id="11" name="Picture 10"/>
          <p:cNvPicPr>
            <a:picLocks noChangeAspect="1"/>
          </p:cNvPicPr>
          <p:nvPr/>
        </p:nvPicPr>
        <p:blipFill>
          <a:blip r:embed="rId7"/>
          <a:stretch>
            <a:fillRect/>
          </a:stretch>
        </p:blipFill>
        <p:spPr>
          <a:xfrm rot="20041570">
            <a:off x="508958" y="5475563"/>
            <a:ext cx="1994243" cy="1315550"/>
          </a:xfrm>
          <a:prstGeom prst="rect">
            <a:avLst/>
          </a:prstGeom>
        </p:spPr>
      </p:pic>
      <p:pic>
        <p:nvPicPr>
          <p:cNvPr id="12" name="Picture 11"/>
          <p:cNvPicPr>
            <a:picLocks noChangeAspect="1"/>
          </p:cNvPicPr>
          <p:nvPr/>
        </p:nvPicPr>
        <p:blipFill>
          <a:blip r:embed="rId7"/>
          <a:stretch>
            <a:fillRect/>
          </a:stretch>
        </p:blipFill>
        <p:spPr>
          <a:xfrm rot="20041570">
            <a:off x="2441276" y="5475563"/>
            <a:ext cx="1994243" cy="1315550"/>
          </a:xfrm>
          <a:prstGeom prst="rect">
            <a:avLst/>
          </a:prstGeom>
        </p:spPr>
      </p:pic>
      <p:pic>
        <p:nvPicPr>
          <p:cNvPr id="13" name="Picture 12"/>
          <p:cNvPicPr>
            <a:picLocks noChangeAspect="1"/>
          </p:cNvPicPr>
          <p:nvPr/>
        </p:nvPicPr>
        <p:blipFill>
          <a:blip r:embed="rId7"/>
          <a:stretch>
            <a:fillRect/>
          </a:stretch>
        </p:blipFill>
        <p:spPr>
          <a:xfrm rot="20041570">
            <a:off x="4313208" y="5475563"/>
            <a:ext cx="1994243" cy="1315550"/>
          </a:xfrm>
          <a:prstGeom prst="rect">
            <a:avLst/>
          </a:prstGeom>
        </p:spPr>
      </p:pic>
    </p:spTree>
    <p:extLst>
      <p:ext uri="{BB962C8B-B14F-4D97-AF65-F5344CB8AC3E}">
        <p14:creationId xmlns:p14="http://schemas.microsoft.com/office/powerpoint/2010/main" val="32674224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844697877"/>
              </p:ext>
            </p:extLst>
          </p:nvPr>
        </p:nvGraphicFramePr>
        <p:xfrm>
          <a:off x="146649" y="93848"/>
          <a:ext cx="11895825" cy="6764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smtClean="0"/>
              <a:t>Next: national schemes and finance against CC</a:t>
            </a:r>
            <a:endParaRPr lang="en-US" dirty="0"/>
          </a:p>
        </p:txBody>
      </p:sp>
    </p:spTree>
    <p:extLst>
      <p:ext uri="{BB962C8B-B14F-4D97-AF65-F5344CB8AC3E}">
        <p14:creationId xmlns:p14="http://schemas.microsoft.com/office/powerpoint/2010/main" val="3603252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866488625"/>
              </p:ext>
            </p:extLst>
          </p:nvPr>
        </p:nvGraphicFramePr>
        <p:xfrm>
          <a:off x="181155" y="914399"/>
          <a:ext cx="11835441" cy="5883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National finance, funding against Climate change</a:t>
            </a:r>
            <a:endParaRPr lang="en-US" dirty="0"/>
          </a:p>
        </p:txBody>
      </p:sp>
    </p:spTree>
    <p:extLst>
      <p:ext uri="{BB962C8B-B14F-4D97-AF65-F5344CB8AC3E}">
        <p14:creationId xmlns:p14="http://schemas.microsoft.com/office/powerpoint/2010/main" val="20487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1EC4401-F6C3-49C4-926A-D1F08E2AF99B}"/>
                                            </p:graphicEl>
                                          </p:spTgt>
                                        </p:tgtEl>
                                        <p:attrNameLst>
                                          <p:attrName>style.visibility</p:attrName>
                                        </p:attrNameLst>
                                      </p:cBhvr>
                                      <p:to>
                                        <p:strVal val="visible"/>
                                      </p:to>
                                    </p:set>
                                    <p:animEffect transition="in" filter="fade">
                                      <p:cBhvr>
                                        <p:cTn id="7" dur="500"/>
                                        <p:tgtEl>
                                          <p:spTgt spid="8">
                                            <p:graphicEl>
                                              <a:dgm id="{41EC4401-F6C3-49C4-926A-D1F08E2AF9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D0870AFF-88C2-4699-92A2-631353D586FD}"/>
                                            </p:graphicEl>
                                          </p:spTgt>
                                        </p:tgtEl>
                                        <p:attrNameLst>
                                          <p:attrName>style.visibility</p:attrName>
                                        </p:attrNameLst>
                                      </p:cBhvr>
                                      <p:to>
                                        <p:strVal val="visible"/>
                                      </p:to>
                                    </p:set>
                                    <p:animEffect transition="in" filter="fade">
                                      <p:cBhvr>
                                        <p:cTn id="12" dur="500"/>
                                        <p:tgtEl>
                                          <p:spTgt spid="8">
                                            <p:graphicEl>
                                              <a:dgm id="{D0870AFF-88C2-4699-92A2-631353D586F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graphicEl>
                                              <a:dgm id="{D4B8F8A3-F083-4D74-88EB-20CC8E799C9C}"/>
                                            </p:graphicEl>
                                          </p:spTgt>
                                        </p:tgtEl>
                                        <p:attrNameLst>
                                          <p:attrName>style.visibility</p:attrName>
                                        </p:attrNameLst>
                                      </p:cBhvr>
                                      <p:to>
                                        <p:strVal val="visible"/>
                                      </p:to>
                                    </p:set>
                                    <p:animEffect transition="in" filter="fade">
                                      <p:cBhvr>
                                        <p:cTn id="15" dur="500"/>
                                        <p:tgtEl>
                                          <p:spTgt spid="8">
                                            <p:graphicEl>
                                              <a:dgm id="{D4B8F8A3-F083-4D74-88EB-20CC8E799C9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D477120E-23E9-4635-9DC6-5D621D198D58}"/>
                                            </p:graphicEl>
                                          </p:spTgt>
                                        </p:tgtEl>
                                        <p:attrNameLst>
                                          <p:attrName>style.visibility</p:attrName>
                                        </p:attrNameLst>
                                      </p:cBhvr>
                                      <p:to>
                                        <p:strVal val="visible"/>
                                      </p:to>
                                    </p:set>
                                    <p:animEffect transition="in" filter="fade">
                                      <p:cBhvr>
                                        <p:cTn id="20" dur="500"/>
                                        <p:tgtEl>
                                          <p:spTgt spid="8">
                                            <p:graphicEl>
                                              <a:dgm id="{D477120E-23E9-4635-9DC6-5D621D198D5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13A17705-C15B-4EED-A853-5109B7E9743B}"/>
                                            </p:graphicEl>
                                          </p:spTgt>
                                        </p:tgtEl>
                                        <p:attrNameLst>
                                          <p:attrName>style.visibility</p:attrName>
                                        </p:attrNameLst>
                                      </p:cBhvr>
                                      <p:to>
                                        <p:strVal val="visible"/>
                                      </p:to>
                                    </p:set>
                                    <p:animEffect transition="in" filter="fade">
                                      <p:cBhvr>
                                        <p:cTn id="23" dur="500"/>
                                        <p:tgtEl>
                                          <p:spTgt spid="8">
                                            <p:graphicEl>
                                              <a:dgm id="{13A17705-C15B-4EED-A853-5109B7E9743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1879025A-C8D3-47A6-8B85-93818B573718}"/>
                                            </p:graphicEl>
                                          </p:spTgt>
                                        </p:tgtEl>
                                        <p:attrNameLst>
                                          <p:attrName>style.visibility</p:attrName>
                                        </p:attrNameLst>
                                      </p:cBhvr>
                                      <p:to>
                                        <p:strVal val="visible"/>
                                      </p:to>
                                    </p:set>
                                    <p:animEffect transition="in" filter="fade">
                                      <p:cBhvr>
                                        <p:cTn id="28" dur="500"/>
                                        <p:tgtEl>
                                          <p:spTgt spid="8">
                                            <p:graphicEl>
                                              <a:dgm id="{1879025A-C8D3-47A6-8B85-93818B57371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graphicEl>
                                              <a:dgm id="{7E329752-3F99-4FEC-BDEA-B84B56F481F4}"/>
                                            </p:graphicEl>
                                          </p:spTgt>
                                        </p:tgtEl>
                                        <p:attrNameLst>
                                          <p:attrName>style.visibility</p:attrName>
                                        </p:attrNameLst>
                                      </p:cBhvr>
                                      <p:to>
                                        <p:strVal val="visible"/>
                                      </p:to>
                                    </p:set>
                                    <p:animEffect transition="in" filter="fade">
                                      <p:cBhvr>
                                        <p:cTn id="31" dur="500"/>
                                        <p:tgtEl>
                                          <p:spTgt spid="8">
                                            <p:graphicEl>
                                              <a:dgm id="{7E329752-3F99-4FEC-BDEA-B84B56F481F4}"/>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1B3785E5-7CA9-4578-B4A6-845592437FED}"/>
                                            </p:graphicEl>
                                          </p:spTgt>
                                        </p:tgtEl>
                                        <p:attrNameLst>
                                          <p:attrName>style.visibility</p:attrName>
                                        </p:attrNameLst>
                                      </p:cBhvr>
                                      <p:to>
                                        <p:strVal val="visible"/>
                                      </p:to>
                                    </p:set>
                                    <p:animEffect transition="in" filter="fade">
                                      <p:cBhvr>
                                        <p:cTn id="36" dur="500"/>
                                        <p:tgtEl>
                                          <p:spTgt spid="8">
                                            <p:graphicEl>
                                              <a:dgm id="{1B3785E5-7CA9-4578-B4A6-845592437FED}"/>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graphicEl>
                                              <a:dgm id="{35AB56F9-5FB0-4A2C-B1D0-2F6056A1D239}"/>
                                            </p:graphicEl>
                                          </p:spTgt>
                                        </p:tgtEl>
                                        <p:attrNameLst>
                                          <p:attrName>style.visibility</p:attrName>
                                        </p:attrNameLst>
                                      </p:cBhvr>
                                      <p:to>
                                        <p:strVal val="visible"/>
                                      </p:to>
                                    </p:set>
                                    <p:animEffect transition="in" filter="fade">
                                      <p:cBhvr>
                                        <p:cTn id="39" dur="500"/>
                                        <p:tgtEl>
                                          <p:spTgt spid="8">
                                            <p:graphicEl>
                                              <a:dgm id="{35AB56F9-5FB0-4A2C-B1D0-2F6056A1D23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908256" y="2645569"/>
            <a:ext cx="3028950" cy="3295650"/>
          </a:xfrm>
        </p:spPr>
      </p:pic>
      <p:sp>
        <p:nvSpPr>
          <p:cNvPr id="7" name="Content Placeholder 6"/>
          <p:cNvSpPr>
            <a:spLocks noGrp="1"/>
          </p:cNvSpPr>
          <p:nvPr>
            <p:ph idx="1"/>
          </p:nvPr>
        </p:nvSpPr>
        <p:spPr/>
        <p:txBody>
          <a:bodyPr>
            <a:normAutofit/>
          </a:bodyPr>
          <a:lstStyle/>
          <a:p>
            <a:r>
              <a:rPr lang="en-US" dirty="0" smtClean="0"/>
              <a:t>Custom Duty ▼- hybrid vehicle, Solar water, LED parts</a:t>
            </a:r>
          </a:p>
          <a:p>
            <a:r>
              <a:rPr lang="en-US" dirty="0" smtClean="0"/>
              <a:t>Excise </a:t>
            </a:r>
            <a:r>
              <a:rPr lang="en-US" dirty="0"/>
              <a:t>duty ▼ Solar PV, heater, Wind Power generators, hybrid vehicle </a:t>
            </a:r>
            <a:r>
              <a:rPr lang="en-US" dirty="0" smtClean="0"/>
              <a:t>parts</a:t>
            </a:r>
          </a:p>
          <a:p>
            <a:r>
              <a:rPr lang="en-US" dirty="0" smtClean="0"/>
              <a:t>Service tax exempted: affluent treatment park</a:t>
            </a:r>
          </a:p>
          <a:p>
            <a:endParaRPr lang="en-US" dirty="0" smtClean="0"/>
          </a:p>
          <a:p>
            <a:endParaRPr lang="en-US" dirty="0"/>
          </a:p>
          <a:p>
            <a:endParaRPr lang="en-US" dirty="0">
              <a:solidFill>
                <a:srgbClr val="FFFF00"/>
              </a:solidFill>
            </a:endParaRPr>
          </a:p>
        </p:txBody>
      </p:sp>
      <p:sp>
        <p:nvSpPr>
          <p:cNvPr id="6" name="Title 5"/>
          <p:cNvSpPr>
            <a:spLocks noGrp="1"/>
          </p:cNvSpPr>
          <p:nvPr>
            <p:ph type="title"/>
          </p:nvPr>
        </p:nvSpPr>
        <p:spPr/>
        <p:txBody>
          <a:bodyPr>
            <a:normAutofit/>
          </a:bodyPr>
          <a:lstStyle/>
          <a:p>
            <a:r>
              <a:rPr lang="en-US" dirty="0" smtClean="0"/>
              <a:t>Taxation for clean Development</a:t>
            </a:r>
            <a:endParaRPr lang="en-US" dirty="0"/>
          </a:p>
        </p:txBody>
      </p:sp>
      <p:sp>
        <p:nvSpPr>
          <p:cNvPr id="2" name="Text Placeholder 1"/>
          <p:cNvSpPr>
            <a:spLocks noGrp="1"/>
          </p:cNvSpPr>
          <p:nvPr>
            <p:ph type="body" sz="quarter" idx="13"/>
          </p:nvPr>
        </p:nvSpPr>
        <p:spPr/>
        <p:txBody>
          <a:bodyPr/>
          <a:lstStyle/>
          <a:p>
            <a:r>
              <a:rPr lang="en-US" dirty="0" smtClean="0"/>
              <a:t>Budget 2015</a:t>
            </a:r>
            <a:endParaRPr lang="en-US" dirty="0"/>
          </a:p>
        </p:txBody>
      </p:sp>
    </p:spTree>
    <p:extLst>
      <p:ext uri="{BB962C8B-B14F-4D97-AF65-F5344CB8AC3E}">
        <p14:creationId xmlns:p14="http://schemas.microsoft.com/office/powerpoint/2010/main" val="26911132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Very few nations have Carbon Tax</a:t>
            </a:r>
          </a:p>
          <a:p>
            <a:r>
              <a:rPr lang="en-US" dirty="0" smtClean="0"/>
              <a:t>Coal Cess Rs. </a:t>
            </a:r>
            <a:r>
              <a:rPr lang="en-US" strike="sngStrike" dirty="0" smtClean="0"/>
              <a:t>100</a:t>
            </a:r>
            <a:r>
              <a:rPr lang="en-US" dirty="0" smtClean="0"/>
              <a:t> 200 per ton. (both </a:t>
            </a:r>
            <a:r>
              <a:rPr lang="en-US" dirty="0" err="1" smtClean="0"/>
              <a:t>desi</a:t>
            </a:r>
            <a:r>
              <a:rPr lang="en-US" dirty="0" smtClean="0"/>
              <a:t> &amp; imported)</a:t>
            </a:r>
          </a:p>
          <a:p>
            <a:r>
              <a:rPr lang="en-US" dirty="0" smtClean="0"/>
              <a:t>~17k crores collected &amp; sent to National Clean Energy fund.</a:t>
            </a:r>
          </a:p>
          <a:p>
            <a:r>
              <a:rPr lang="en-US" dirty="0" smtClean="0"/>
              <a:t>Road </a:t>
            </a:r>
            <a:r>
              <a:rPr lang="en-US" dirty="0" err="1" smtClean="0"/>
              <a:t>Cess</a:t>
            </a:r>
            <a:r>
              <a:rPr lang="en-US" dirty="0" smtClean="0"/>
              <a:t> on petrol-diesel</a:t>
            </a:r>
            <a:endParaRPr lang="gu-IN" dirty="0"/>
          </a:p>
          <a:p>
            <a:r>
              <a:rPr lang="en-US" dirty="0" smtClean="0"/>
              <a:t>If need 2% </a:t>
            </a:r>
            <a:r>
              <a:rPr lang="en-US" dirty="0" err="1" smtClean="0"/>
              <a:t>swachh</a:t>
            </a:r>
            <a:r>
              <a:rPr lang="en-US" dirty="0" smtClean="0"/>
              <a:t> Bharat </a:t>
            </a:r>
            <a:r>
              <a:rPr lang="en-US" dirty="0" err="1" smtClean="0"/>
              <a:t>cess</a:t>
            </a:r>
            <a:r>
              <a:rPr lang="en-US" dirty="0" smtClean="0"/>
              <a:t> on service tax</a:t>
            </a:r>
            <a:endParaRPr lang="en-US" dirty="0"/>
          </a:p>
        </p:txBody>
      </p:sp>
      <p:sp>
        <p:nvSpPr>
          <p:cNvPr id="4" name="Title 3"/>
          <p:cNvSpPr>
            <a:spLocks noGrp="1"/>
          </p:cNvSpPr>
          <p:nvPr>
            <p:ph type="title"/>
          </p:nvPr>
        </p:nvSpPr>
        <p:spPr/>
        <p:txBody>
          <a:bodyPr/>
          <a:lstStyle/>
          <a:p>
            <a:r>
              <a:rPr lang="en-US" dirty="0" smtClean="0"/>
              <a:t>Coal </a:t>
            </a:r>
            <a:r>
              <a:rPr lang="en-US" dirty="0" err="1" smtClean="0"/>
              <a:t>cess</a:t>
            </a:r>
            <a:endParaRPr lang="en-US" dirty="0"/>
          </a:p>
        </p:txBody>
      </p:sp>
      <p:sp>
        <p:nvSpPr>
          <p:cNvPr id="5" name="Text Placeholder 4"/>
          <p:cNvSpPr>
            <a:spLocks noGrp="1"/>
          </p:cNvSpPr>
          <p:nvPr>
            <p:ph type="body" sz="quarter" idx="13"/>
          </p:nvPr>
        </p:nvSpPr>
        <p:spPr/>
        <p:txBody>
          <a:bodyPr/>
          <a:lstStyle/>
          <a:p>
            <a:r>
              <a:rPr lang="en-US" dirty="0" smtClean="0"/>
              <a:t>Natl. Finance</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335941"/>
            <a:ext cx="3089275" cy="2241931"/>
          </a:xfrm>
        </p:spPr>
      </p:pic>
    </p:spTree>
    <p:extLst>
      <p:ext uri="{BB962C8B-B14F-4D97-AF65-F5344CB8AC3E}">
        <p14:creationId xmlns:p14="http://schemas.microsoft.com/office/powerpoint/2010/main" val="15133150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77482" y="2736850"/>
            <a:ext cx="2498436" cy="3440113"/>
          </a:xfrm>
        </p:spPr>
      </p:pic>
      <p:sp>
        <p:nvSpPr>
          <p:cNvPr id="3" name="Content Placeholder 2"/>
          <p:cNvSpPr>
            <a:spLocks noGrp="1"/>
          </p:cNvSpPr>
          <p:nvPr>
            <p:ph idx="1"/>
          </p:nvPr>
        </p:nvSpPr>
        <p:spPr/>
        <p:txBody>
          <a:bodyPr/>
          <a:lstStyle/>
          <a:p>
            <a:r>
              <a:rPr lang="en-US" dirty="0" smtClean="0"/>
              <a:t>Excise and custom duty on fossil fuels = 1 type of carbon tax.</a:t>
            </a:r>
          </a:p>
          <a:p>
            <a:r>
              <a:rPr lang="en-US" dirty="0" smtClean="0"/>
              <a:t>Gradually, petrol-diesel deregulated</a:t>
            </a:r>
          </a:p>
          <a:p>
            <a:r>
              <a:rPr lang="en-US" dirty="0" smtClean="0"/>
              <a:t>Subsidy ▼, Taxes ▲</a:t>
            </a:r>
          </a:p>
          <a:p>
            <a:r>
              <a:rPr lang="en-US" dirty="0" smtClean="0"/>
              <a:t>In a year: 11 million </a:t>
            </a:r>
            <a:r>
              <a:rPr lang="en-US" dirty="0" err="1" smtClean="0"/>
              <a:t>tonnes</a:t>
            </a:r>
            <a:r>
              <a:rPr lang="en-US" dirty="0" smtClean="0"/>
              <a:t> CO</a:t>
            </a:r>
            <a:r>
              <a:rPr lang="en-US" baseline="-25000" dirty="0" smtClean="0"/>
              <a:t>2</a:t>
            </a:r>
            <a:r>
              <a:rPr lang="en-US" dirty="0" smtClean="0"/>
              <a:t> ▼ 17k crores in tax collection</a:t>
            </a:r>
          </a:p>
          <a:p>
            <a:r>
              <a:rPr lang="en-US" dirty="0" smtClean="0"/>
              <a:t>But insignificant to negative externalities.</a:t>
            </a:r>
          </a:p>
          <a:p>
            <a:endParaRPr lang="en-US" dirty="0" smtClean="0"/>
          </a:p>
        </p:txBody>
      </p:sp>
      <p:sp>
        <p:nvSpPr>
          <p:cNvPr id="4" name="Title 3"/>
          <p:cNvSpPr>
            <a:spLocks noGrp="1"/>
          </p:cNvSpPr>
          <p:nvPr>
            <p:ph type="title"/>
          </p:nvPr>
        </p:nvSpPr>
        <p:spPr/>
        <p:txBody>
          <a:bodyPr/>
          <a:lstStyle/>
          <a:p>
            <a:r>
              <a:rPr lang="en-US" dirty="0" smtClean="0"/>
              <a:t>Fossil fuels</a:t>
            </a:r>
            <a:endParaRPr lang="en-US" dirty="0"/>
          </a:p>
        </p:txBody>
      </p:sp>
      <p:sp>
        <p:nvSpPr>
          <p:cNvPr id="5" name="Text Placeholder 4"/>
          <p:cNvSpPr>
            <a:spLocks noGrp="1"/>
          </p:cNvSpPr>
          <p:nvPr>
            <p:ph type="body" sz="quarter" idx="13"/>
          </p:nvPr>
        </p:nvSpPr>
        <p:spPr/>
        <p:txBody>
          <a:bodyPr/>
          <a:lstStyle/>
          <a:p>
            <a:r>
              <a:rPr lang="en-US" dirty="0" smtClean="0"/>
              <a:t>Carbon tax</a:t>
            </a:r>
            <a:endParaRPr lang="en-US" dirty="0"/>
          </a:p>
        </p:txBody>
      </p:sp>
    </p:spTree>
    <p:extLst>
      <p:ext uri="{BB962C8B-B14F-4D97-AF65-F5344CB8AC3E}">
        <p14:creationId xmlns:p14="http://schemas.microsoft.com/office/powerpoint/2010/main" val="35734505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1190173" y="948630"/>
            <a:ext cx="9811653" cy="5799641"/>
          </a:xfrm>
          <a:prstGeom prst="rect">
            <a:avLst/>
          </a:prstGeom>
        </p:spPr>
      </p:pic>
      <p:sp>
        <p:nvSpPr>
          <p:cNvPr id="6" name="Title 5"/>
          <p:cNvSpPr>
            <a:spLocks noGrp="1"/>
          </p:cNvSpPr>
          <p:nvPr>
            <p:ph type="title"/>
          </p:nvPr>
        </p:nvSpPr>
        <p:spPr/>
        <p:txBody>
          <a:bodyPr>
            <a:normAutofit fontScale="90000"/>
          </a:bodyPr>
          <a:lstStyle/>
          <a:p>
            <a:r>
              <a:rPr lang="en-US" dirty="0" smtClean="0"/>
              <a:t>Higher Taxes on fuel =Lower CO</a:t>
            </a:r>
            <a:r>
              <a:rPr lang="en-US" baseline="-25000" dirty="0" smtClean="0"/>
              <a:t>2</a:t>
            </a:r>
            <a:r>
              <a:rPr lang="en-US" dirty="0" smtClean="0"/>
              <a:t> emission</a:t>
            </a:r>
            <a:endParaRPr lang="en-US" dirty="0"/>
          </a:p>
        </p:txBody>
      </p:sp>
    </p:spTree>
    <p:extLst>
      <p:ext uri="{BB962C8B-B14F-4D97-AF65-F5344CB8AC3E}">
        <p14:creationId xmlns:p14="http://schemas.microsoft.com/office/powerpoint/2010/main" val="2132541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89869" y="2736850"/>
            <a:ext cx="2673663" cy="3440113"/>
          </a:xfrm>
        </p:spPr>
      </p:pic>
      <p:sp>
        <p:nvSpPr>
          <p:cNvPr id="3" name="Content Placeholder 2"/>
          <p:cNvSpPr>
            <a:spLocks noGrp="1"/>
          </p:cNvSpPr>
          <p:nvPr>
            <p:ph idx="1"/>
          </p:nvPr>
        </p:nvSpPr>
        <p:spPr/>
        <p:txBody>
          <a:bodyPr/>
          <a:lstStyle/>
          <a:p>
            <a:r>
              <a:rPr lang="en-US" dirty="0" smtClean="0"/>
              <a:t>2007: Nobel Peace IPCC + Al Gore</a:t>
            </a:r>
          </a:p>
          <a:p>
            <a:r>
              <a:rPr lang="en-US" dirty="0" smtClean="0"/>
              <a:t>Feb-2015: Rajendra </a:t>
            </a:r>
            <a:r>
              <a:rPr lang="en-US" dirty="0" err="1" smtClean="0"/>
              <a:t>Pachauri</a:t>
            </a:r>
            <a:r>
              <a:rPr lang="en-US" dirty="0" smtClean="0"/>
              <a:t> resigned after sexual harassment case. served ~13 years. </a:t>
            </a:r>
          </a:p>
          <a:p>
            <a:r>
              <a:rPr lang="en-US" dirty="0" smtClean="0"/>
              <a:t>IPCC: 195 members states, secret ballot, vote in October summit.</a:t>
            </a:r>
          </a:p>
          <a:p>
            <a:r>
              <a:rPr lang="en-US" dirty="0" smtClean="0"/>
              <a:t>IPCC has regional quotas for bureau-chief position.</a:t>
            </a:r>
          </a:p>
          <a:p>
            <a:pPr lvl="0"/>
            <a:r>
              <a:rPr lang="en-US" dirty="0" smtClean="0"/>
              <a:t>5</a:t>
            </a:r>
            <a:r>
              <a:rPr lang="en-US" baseline="30000" dirty="0" smtClean="0"/>
              <a:t>th</a:t>
            </a:r>
            <a:r>
              <a:rPr lang="en-US" dirty="0" smtClean="0"/>
              <a:t> Assessment report (AR5-2014)</a:t>
            </a:r>
            <a:endParaRPr lang="en-US" dirty="0"/>
          </a:p>
        </p:txBody>
      </p:sp>
      <p:sp>
        <p:nvSpPr>
          <p:cNvPr id="4" name="Title 3"/>
          <p:cNvSpPr>
            <a:spLocks noGrp="1"/>
          </p:cNvSpPr>
          <p:nvPr>
            <p:ph type="title"/>
          </p:nvPr>
        </p:nvSpPr>
        <p:spPr/>
        <p:txBody>
          <a:bodyPr/>
          <a:lstStyle/>
          <a:p>
            <a:r>
              <a:rPr lang="en-US" smtClean="0"/>
              <a:t>Chairman?</a:t>
            </a:r>
            <a:endParaRPr lang="en-US" dirty="0"/>
          </a:p>
        </p:txBody>
      </p:sp>
      <p:sp>
        <p:nvSpPr>
          <p:cNvPr id="5" name="Text Placeholder 4"/>
          <p:cNvSpPr>
            <a:spLocks noGrp="1"/>
          </p:cNvSpPr>
          <p:nvPr>
            <p:ph type="body" sz="quarter" idx="13"/>
          </p:nvPr>
        </p:nvSpPr>
        <p:spPr/>
        <p:txBody>
          <a:bodyPr/>
          <a:lstStyle/>
          <a:p>
            <a:r>
              <a:rPr lang="en-US" smtClean="0"/>
              <a:t>IPCC</a:t>
            </a:r>
            <a:endParaRPr lang="en-US" dirty="0"/>
          </a:p>
        </p:txBody>
      </p:sp>
    </p:spTree>
    <p:extLst>
      <p:ext uri="{BB962C8B-B14F-4D97-AF65-F5344CB8AC3E}">
        <p14:creationId xmlns:p14="http://schemas.microsoft.com/office/powerpoint/2010/main" val="3474462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5608" y="795523"/>
            <a:ext cx="9079992" cy="5895853"/>
          </a:xfrm>
          <a:prstGeom prst="rect">
            <a:avLst/>
          </a:prstGeom>
        </p:spPr>
      </p:pic>
      <p:sp>
        <p:nvSpPr>
          <p:cNvPr id="3" name="Title 2"/>
          <p:cNvSpPr>
            <a:spLocks noGrp="1"/>
          </p:cNvSpPr>
          <p:nvPr>
            <p:ph type="title"/>
          </p:nvPr>
        </p:nvSpPr>
        <p:spPr>
          <a:xfrm>
            <a:off x="838200" y="93848"/>
            <a:ext cx="10515600" cy="1021720"/>
          </a:xfrm>
        </p:spPr>
        <p:txBody>
          <a:bodyPr>
            <a:noAutofit/>
          </a:bodyPr>
          <a:lstStyle/>
          <a:p>
            <a:r>
              <a:rPr lang="en-US" sz="3200" dirty="0" smtClean="0"/>
              <a:t>Coal: Increase Cess to what level?</a:t>
            </a:r>
            <a:br>
              <a:rPr lang="en-US" sz="3200" dirty="0" smtClean="0"/>
            </a:br>
            <a:r>
              <a:rPr lang="en-US" sz="3200" dirty="0" smtClean="0"/>
              <a:t>Survey: keep cheap energy for poor in mind</a:t>
            </a:r>
            <a:endParaRPr lang="en-US" sz="3200" dirty="0"/>
          </a:p>
        </p:txBody>
      </p:sp>
    </p:spTree>
    <p:extLst>
      <p:ext uri="{BB962C8B-B14F-4D97-AF65-F5344CB8AC3E}">
        <p14:creationId xmlns:p14="http://schemas.microsoft.com/office/powerpoint/2010/main" val="37546487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181155" y="914399"/>
          <a:ext cx="11835441" cy="5883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National finance, funding against Climate change</a:t>
            </a:r>
            <a:endParaRPr lang="en-US" dirty="0"/>
          </a:p>
        </p:txBody>
      </p:sp>
    </p:spTree>
    <p:extLst>
      <p:ext uri="{BB962C8B-B14F-4D97-AF65-F5344CB8AC3E}">
        <p14:creationId xmlns:p14="http://schemas.microsoft.com/office/powerpoint/2010/main" val="37122340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2063" y="2127265"/>
            <a:ext cx="3089275" cy="3089275"/>
          </a:xfrm>
        </p:spPr>
      </p:pic>
      <p:sp>
        <p:nvSpPr>
          <p:cNvPr id="7" name="Content Placeholder 6"/>
          <p:cNvSpPr>
            <a:spLocks noGrp="1"/>
          </p:cNvSpPr>
          <p:nvPr>
            <p:ph idx="1"/>
          </p:nvPr>
        </p:nvSpPr>
        <p:spPr/>
        <p:txBody>
          <a:bodyPr/>
          <a:lstStyle/>
          <a:p>
            <a:pPr fontAlgn="ctr"/>
            <a:r>
              <a:rPr lang="en-US" dirty="0"/>
              <a:t>2008: the National Action Plan on Climate Change (NAPCC).</a:t>
            </a:r>
          </a:p>
          <a:p>
            <a:pPr fontAlgn="ctr"/>
            <a:r>
              <a:rPr lang="en-US" dirty="0"/>
              <a:t>2009: State Action Plans on Climate Change. </a:t>
            </a:r>
          </a:p>
          <a:p>
            <a:pPr fontAlgn="ctr"/>
            <a:r>
              <a:rPr lang="en-US" dirty="0"/>
              <a:t>Will update it based on IPCC AR5</a:t>
            </a:r>
          </a:p>
          <a:p>
            <a:endParaRPr lang="en-US" dirty="0"/>
          </a:p>
        </p:txBody>
      </p:sp>
      <p:sp>
        <p:nvSpPr>
          <p:cNvPr id="6" name="Title 5"/>
          <p:cNvSpPr>
            <a:spLocks noGrp="1"/>
          </p:cNvSpPr>
          <p:nvPr>
            <p:ph type="title"/>
          </p:nvPr>
        </p:nvSpPr>
        <p:spPr/>
        <p:txBody>
          <a:bodyPr/>
          <a:lstStyle/>
          <a:p>
            <a:r>
              <a:rPr lang="en-US" dirty="0" smtClean="0"/>
              <a:t>Timeline</a:t>
            </a:r>
            <a:endParaRPr lang="en-US" dirty="0"/>
          </a:p>
        </p:txBody>
      </p:sp>
      <p:sp>
        <p:nvSpPr>
          <p:cNvPr id="8" name="Text Placeholder 7"/>
          <p:cNvSpPr>
            <a:spLocks noGrp="1"/>
          </p:cNvSpPr>
          <p:nvPr>
            <p:ph type="body" sz="quarter" idx="13"/>
          </p:nvPr>
        </p:nvSpPr>
        <p:spPr/>
        <p:txBody>
          <a:bodyPr/>
          <a:lstStyle/>
          <a:p>
            <a:r>
              <a:rPr lang="en-US" dirty="0" smtClean="0"/>
              <a:t>NAPCC</a:t>
            </a:r>
            <a:endParaRPr lang="en-US" dirty="0"/>
          </a:p>
        </p:txBody>
      </p:sp>
    </p:spTree>
    <p:extLst>
      <p:ext uri="{BB962C8B-B14F-4D97-AF65-F5344CB8AC3E}">
        <p14:creationId xmlns:p14="http://schemas.microsoft.com/office/powerpoint/2010/main" val="19971345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680095655"/>
              </p:ext>
            </p:extLst>
          </p:nvPr>
        </p:nvGraphicFramePr>
        <p:xfrm>
          <a:off x="69012" y="914400"/>
          <a:ext cx="11136702" cy="586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NAPCC: Missions</a:t>
            </a:r>
            <a:endParaRPr lang="en-US" dirty="0"/>
          </a:p>
        </p:txBody>
      </p:sp>
    </p:spTree>
    <p:extLst>
      <p:ext uri="{BB962C8B-B14F-4D97-AF65-F5344CB8AC3E}">
        <p14:creationId xmlns:p14="http://schemas.microsoft.com/office/powerpoint/2010/main" val="280053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965103352"/>
              </p:ext>
            </p:extLst>
          </p:nvPr>
        </p:nvGraphicFramePr>
        <p:xfrm>
          <a:off x="94891" y="914400"/>
          <a:ext cx="11258909" cy="5831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NAPCC: Missions</a:t>
            </a:r>
            <a:endParaRPr lang="en-US" dirty="0"/>
          </a:p>
        </p:txBody>
      </p:sp>
    </p:spTree>
    <p:extLst>
      <p:ext uri="{BB962C8B-B14F-4D97-AF65-F5344CB8AC3E}">
        <p14:creationId xmlns:p14="http://schemas.microsoft.com/office/powerpoint/2010/main" val="39493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946386" y="2736850"/>
            <a:ext cx="2960628" cy="3440113"/>
          </a:xfrm>
          <a:prstGeom prst="rect">
            <a:avLst/>
          </a:prstGeom>
        </p:spPr>
      </p:pic>
      <p:sp>
        <p:nvSpPr>
          <p:cNvPr id="3" name="Content Placeholder 2"/>
          <p:cNvSpPr>
            <a:spLocks noGrp="1"/>
          </p:cNvSpPr>
          <p:nvPr>
            <p:ph idx="1"/>
          </p:nvPr>
        </p:nvSpPr>
        <p:spPr/>
        <p:txBody>
          <a:bodyPr>
            <a:normAutofit fontScale="92500"/>
          </a:bodyPr>
          <a:lstStyle/>
          <a:p>
            <a:r>
              <a:rPr lang="en-US" dirty="0" smtClean="0"/>
              <a:t>NAPCC =&gt; </a:t>
            </a:r>
            <a:r>
              <a:rPr lang="en-US" dirty="0" err="1" smtClean="0"/>
              <a:t>NAT.Mission</a:t>
            </a:r>
            <a:r>
              <a:rPr lang="en-US" dirty="0" smtClean="0"/>
              <a:t> on Enhanced Energy efficiency</a:t>
            </a:r>
          </a:p>
          <a:p>
            <a:r>
              <a:rPr lang="en-US" dirty="0" smtClean="0"/>
              <a:t>Perform, achieve, trade (PAT)</a:t>
            </a:r>
          </a:p>
          <a:p>
            <a:r>
              <a:rPr lang="en-US" dirty="0" smtClean="0"/>
              <a:t>Legally binding on selected industries under Energy conservation Act 2001, else 10 lakh fine</a:t>
            </a:r>
          </a:p>
          <a:p>
            <a:r>
              <a:rPr lang="en-US" dirty="0" smtClean="0"/>
              <a:t>Find baseline (current energy consumption in your company)</a:t>
            </a:r>
          </a:p>
          <a:p>
            <a:r>
              <a:rPr lang="en-US" dirty="0" smtClean="0"/>
              <a:t>Set target for energy reduction</a:t>
            </a:r>
          </a:p>
          <a:p>
            <a:r>
              <a:rPr lang="en-US" dirty="0" smtClean="0"/>
              <a:t>BEE audit &amp; trading</a:t>
            </a:r>
            <a:endParaRPr lang="en-US" dirty="0"/>
          </a:p>
        </p:txBody>
      </p:sp>
      <p:sp>
        <p:nvSpPr>
          <p:cNvPr id="4" name="Title 3"/>
          <p:cNvSpPr>
            <a:spLocks noGrp="1"/>
          </p:cNvSpPr>
          <p:nvPr>
            <p:ph type="title"/>
          </p:nvPr>
        </p:nvSpPr>
        <p:spPr/>
        <p:txBody>
          <a:bodyPr/>
          <a:lstStyle/>
          <a:p>
            <a:r>
              <a:rPr lang="en-US" dirty="0" smtClean="0"/>
              <a:t>PAT</a:t>
            </a:r>
            <a:br>
              <a:rPr lang="en-US" dirty="0" smtClean="0"/>
            </a:br>
            <a:r>
              <a:rPr lang="en-US" dirty="0" smtClean="0"/>
              <a:t>2011</a:t>
            </a:r>
            <a:endParaRPr lang="en-US" dirty="0"/>
          </a:p>
        </p:txBody>
      </p:sp>
      <p:sp>
        <p:nvSpPr>
          <p:cNvPr id="5" name="Text Placeholder 4"/>
          <p:cNvSpPr>
            <a:spLocks noGrp="1"/>
          </p:cNvSpPr>
          <p:nvPr>
            <p:ph type="body" sz="quarter" idx="13"/>
          </p:nvPr>
        </p:nvSpPr>
        <p:spPr/>
        <p:txBody>
          <a:bodyPr/>
          <a:lstStyle/>
          <a:p>
            <a:r>
              <a:rPr lang="en-US" dirty="0" smtClean="0"/>
              <a:t>NAPCC</a:t>
            </a:r>
            <a:endParaRPr lang="en-US" dirty="0"/>
          </a:p>
        </p:txBody>
      </p:sp>
    </p:spTree>
    <p:extLst>
      <p:ext uri="{BB962C8B-B14F-4D97-AF65-F5344CB8AC3E}">
        <p14:creationId xmlns:p14="http://schemas.microsoft.com/office/powerpoint/2010/main" val="39970970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741398720"/>
              </p:ext>
            </p:extLst>
          </p:nvPr>
        </p:nvGraphicFramePr>
        <p:xfrm>
          <a:off x="189781" y="914400"/>
          <a:ext cx="11164019" cy="5831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err="1" smtClean="0"/>
              <a:t>Escert</a:t>
            </a:r>
            <a:r>
              <a:rPr lang="en-US" dirty="0"/>
              <a:t> (DEMAT): 1 Metric </a:t>
            </a:r>
            <a:r>
              <a:rPr lang="en-US" dirty="0" err="1"/>
              <a:t>Tonne</a:t>
            </a:r>
            <a:r>
              <a:rPr lang="en-US" dirty="0"/>
              <a:t> of Oil </a:t>
            </a:r>
            <a:r>
              <a:rPr lang="en-US" dirty="0" smtClean="0"/>
              <a:t>Equivalent </a:t>
            </a:r>
            <a:endParaRPr lang="en-US" dirty="0"/>
          </a:p>
        </p:txBody>
      </p:sp>
      <p:sp>
        <p:nvSpPr>
          <p:cNvPr id="2" name="Right Arrow 1"/>
          <p:cNvSpPr/>
          <p:nvPr/>
        </p:nvSpPr>
        <p:spPr>
          <a:xfrm rot="1018848">
            <a:off x="3835880" y="3001992"/>
            <a:ext cx="2260120" cy="362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32311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882063" y="3214280"/>
            <a:ext cx="3089275" cy="2485252"/>
          </a:xfrm>
          <a:prstGeom prst="rect">
            <a:avLst/>
          </a:prstGeom>
        </p:spPr>
      </p:pic>
      <p:sp>
        <p:nvSpPr>
          <p:cNvPr id="7" name="Content Placeholder 6"/>
          <p:cNvSpPr>
            <a:spLocks noGrp="1"/>
          </p:cNvSpPr>
          <p:nvPr>
            <p:ph idx="1"/>
          </p:nvPr>
        </p:nvSpPr>
        <p:spPr/>
        <p:txBody>
          <a:bodyPr>
            <a:normAutofit/>
          </a:bodyPr>
          <a:lstStyle/>
          <a:p>
            <a:r>
              <a:rPr lang="en-US" dirty="0"/>
              <a:t>Jawaharlal Nehru National Solar Mission (JNNSM) </a:t>
            </a:r>
            <a:endParaRPr lang="en-US" dirty="0" smtClean="0"/>
          </a:p>
          <a:p>
            <a:r>
              <a:rPr lang="en-US" dirty="0" smtClean="0"/>
              <a:t>2010: launched under MNRE</a:t>
            </a:r>
          </a:p>
          <a:p>
            <a:r>
              <a:rPr lang="en-US" dirty="0" smtClean="0"/>
              <a:t>2022: </a:t>
            </a:r>
            <a:r>
              <a:rPr lang="en-US" strike="sngStrike" dirty="0" smtClean="0"/>
              <a:t>20,000</a:t>
            </a:r>
            <a:r>
              <a:rPr lang="en-US" dirty="0" smtClean="0"/>
              <a:t> </a:t>
            </a:r>
            <a:r>
              <a:rPr lang="en-US" dirty="0" smtClean="0">
                <a:solidFill>
                  <a:srgbClr val="FFC000"/>
                </a:solidFill>
              </a:rPr>
              <a:t>1 lakh* MW</a:t>
            </a:r>
            <a:r>
              <a:rPr lang="en-US" dirty="0" smtClean="0"/>
              <a:t> grid connected solar power (</a:t>
            </a:r>
            <a:r>
              <a:rPr lang="en-US" dirty="0">
                <a:solidFill>
                  <a:srgbClr val="FFC000"/>
                </a:solidFill>
              </a:rPr>
              <a:t>*budget-2015</a:t>
            </a:r>
            <a:r>
              <a:rPr lang="en-US" dirty="0" smtClean="0"/>
              <a:t>)</a:t>
            </a:r>
          </a:p>
          <a:p>
            <a:r>
              <a:rPr lang="en-US" dirty="0" smtClean="0"/>
              <a:t>Solar 1 lakh MW = 100 GW.</a:t>
            </a:r>
          </a:p>
          <a:p>
            <a:r>
              <a:rPr lang="en-US" dirty="0" smtClean="0"/>
              <a:t>Present </a:t>
            </a:r>
            <a:r>
              <a:rPr lang="en-US" dirty="0"/>
              <a:t>~3.3 </a:t>
            </a:r>
            <a:r>
              <a:rPr lang="en-US" dirty="0" smtClean="0"/>
              <a:t>GW</a:t>
            </a:r>
          </a:p>
          <a:p>
            <a:r>
              <a:rPr lang="en-US" dirty="0" smtClean="0"/>
              <a:t>Total renewable Target 175 GW</a:t>
            </a:r>
          </a:p>
        </p:txBody>
      </p:sp>
      <p:sp>
        <p:nvSpPr>
          <p:cNvPr id="6" name="Title 5"/>
          <p:cNvSpPr>
            <a:spLocks noGrp="1"/>
          </p:cNvSpPr>
          <p:nvPr>
            <p:ph type="title"/>
          </p:nvPr>
        </p:nvSpPr>
        <p:spPr/>
        <p:txBody>
          <a:bodyPr/>
          <a:lstStyle/>
          <a:p>
            <a:r>
              <a:rPr lang="en-US" dirty="0" smtClean="0"/>
              <a:t>Nehru Solar Mission</a:t>
            </a:r>
            <a:endParaRPr lang="en-US" dirty="0"/>
          </a:p>
        </p:txBody>
      </p:sp>
      <p:sp>
        <p:nvSpPr>
          <p:cNvPr id="8" name="Text Placeholder 7"/>
          <p:cNvSpPr>
            <a:spLocks noGrp="1"/>
          </p:cNvSpPr>
          <p:nvPr>
            <p:ph type="body" sz="quarter" idx="13"/>
          </p:nvPr>
        </p:nvSpPr>
        <p:spPr/>
        <p:txBody>
          <a:bodyPr/>
          <a:lstStyle/>
          <a:p>
            <a:r>
              <a:rPr lang="en-US" dirty="0" smtClean="0"/>
              <a:t>Solar</a:t>
            </a:r>
            <a:endParaRPr lang="en-US" dirty="0"/>
          </a:p>
        </p:txBody>
      </p:sp>
    </p:spTree>
    <p:extLst>
      <p:ext uri="{BB962C8B-B14F-4D97-AF65-F5344CB8AC3E}">
        <p14:creationId xmlns:p14="http://schemas.microsoft.com/office/powerpoint/2010/main" val="36153075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882063" y="3214280"/>
            <a:ext cx="3089275" cy="2485252"/>
          </a:xfrm>
          <a:prstGeom prst="rect">
            <a:avLst/>
          </a:prstGeom>
        </p:spPr>
      </p:pic>
      <p:graphicFrame>
        <p:nvGraphicFramePr>
          <p:cNvPr id="3" name="Content Placeholder 2"/>
          <p:cNvGraphicFramePr>
            <a:graphicFrameLocks noGrp="1"/>
          </p:cNvGraphicFramePr>
          <p:nvPr>
            <p:ph idx="1"/>
            <p:extLst>
              <p:ext uri="{D42A27DB-BD31-4B8C-83A1-F6EECF244321}">
                <p14:modId xmlns:p14="http://schemas.microsoft.com/office/powerpoint/2010/main" val="3217267013"/>
              </p:ext>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Nehru Solar Mission</a:t>
            </a:r>
            <a:endParaRPr lang="en-US" dirty="0"/>
          </a:p>
        </p:txBody>
      </p:sp>
      <p:sp>
        <p:nvSpPr>
          <p:cNvPr id="8" name="Text Placeholder 7"/>
          <p:cNvSpPr>
            <a:spLocks noGrp="1"/>
          </p:cNvSpPr>
          <p:nvPr>
            <p:ph type="body" sz="quarter" idx="13"/>
          </p:nvPr>
        </p:nvSpPr>
        <p:spPr/>
        <p:txBody>
          <a:bodyPr/>
          <a:lstStyle/>
          <a:p>
            <a:r>
              <a:rPr lang="en-US" dirty="0" smtClean="0"/>
              <a:t>Solar</a:t>
            </a:r>
            <a:endParaRPr lang="en-US" dirty="0"/>
          </a:p>
        </p:txBody>
      </p:sp>
    </p:spTree>
    <p:extLst>
      <p:ext uri="{BB962C8B-B14F-4D97-AF65-F5344CB8AC3E}">
        <p14:creationId xmlns:p14="http://schemas.microsoft.com/office/powerpoint/2010/main" val="7854842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2063" y="3214280"/>
            <a:ext cx="3089275" cy="2485252"/>
          </a:xfrm>
          <a:prstGeom prst="rect">
            <a:avLst/>
          </a:prstGeom>
        </p:spPr>
      </p:pic>
      <p:sp>
        <p:nvSpPr>
          <p:cNvPr id="3" name="Content Placeholder 2"/>
          <p:cNvSpPr>
            <a:spLocks noGrp="1"/>
          </p:cNvSpPr>
          <p:nvPr>
            <p:ph idx="1"/>
          </p:nvPr>
        </p:nvSpPr>
        <p:spPr/>
        <p:txBody>
          <a:bodyPr/>
          <a:lstStyle/>
          <a:p>
            <a:r>
              <a:rPr lang="en-US" dirty="0"/>
              <a:t>Need ~100 billion$ investment</a:t>
            </a:r>
          </a:p>
          <a:p>
            <a:r>
              <a:rPr lang="en-US" dirty="0" smtClean="0"/>
              <a:t>JNNSM to give $$ to Army, Railways and PSUs to buy solar equipment ONLY if domestic mfg.</a:t>
            </a:r>
          </a:p>
          <a:p>
            <a:r>
              <a:rPr lang="en-US" dirty="0" smtClean="0"/>
              <a:t>Pro: make in India promoted</a:t>
            </a:r>
          </a:p>
          <a:p>
            <a:r>
              <a:rPr lang="en-US" dirty="0" smtClean="0"/>
              <a:t>Anti: non tariff barrier. US companies complaint in WTO</a:t>
            </a:r>
          </a:p>
          <a:p>
            <a:endParaRPr lang="en-US" dirty="0" smtClean="0"/>
          </a:p>
        </p:txBody>
      </p:sp>
      <p:sp>
        <p:nvSpPr>
          <p:cNvPr id="4" name="Title 3"/>
          <p:cNvSpPr>
            <a:spLocks noGrp="1"/>
          </p:cNvSpPr>
          <p:nvPr>
            <p:ph type="title"/>
          </p:nvPr>
        </p:nvSpPr>
        <p:spPr/>
        <p:txBody>
          <a:bodyPr/>
          <a:lstStyle/>
          <a:p>
            <a:r>
              <a:rPr lang="en-US" dirty="0" smtClean="0"/>
              <a:t>Nehru Solar</a:t>
            </a:r>
            <a:br>
              <a:rPr lang="en-US" dirty="0" smtClean="0"/>
            </a:br>
            <a:r>
              <a:rPr lang="en-US" dirty="0" smtClean="0"/>
              <a:t>boost to indigenous</a:t>
            </a:r>
            <a:endParaRPr lang="en-US" dirty="0"/>
          </a:p>
        </p:txBody>
      </p:sp>
      <p:sp>
        <p:nvSpPr>
          <p:cNvPr id="5" name="Text Placeholder 4"/>
          <p:cNvSpPr>
            <a:spLocks noGrp="1"/>
          </p:cNvSpPr>
          <p:nvPr>
            <p:ph type="body" sz="quarter" idx="13"/>
          </p:nvPr>
        </p:nvSpPr>
        <p:spPr/>
        <p:txBody>
          <a:bodyPr/>
          <a:lstStyle/>
          <a:p>
            <a:r>
              <a:rPr lang="en-US" dirty="0" smtClean="0"/>
              <a:t>NAPCC</a:t>
            </a:r>
            <a:endParaRPr lang="en-US" dirty="0"/>
          </a:p>
        </p:txBody>
      </p:sp>
    </p:spTree>
    <p:extLst>
      <p:ext uri="{BB962C8B-B14F-4D97-AF65-F5344CB8AC3E}">
        <p14:creationId xmlns:p14="http://schemas.microsoft.com/office/powerpoint/2010/main" val="3965804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348328" y="1008001"/>
            <a:ext cx="9495343" cy="5075360"/>
          </a:xfrm>
          <a:prstGeom prst="rect">
            <a:avLst/>
          </a:prstGeom>
        </p:spPr>
      </p:pic>
      <p:sp>
        <p:nvSpPr>
          <p:cNvPr id="6" name="Title 5"/>
          <p:cNvSpPr>
            <a:spLocks noGrp="1"/>
          </p:cNvSpPr>
          <p:nvPr>
            <p:ph type="title"/>
          </p:nvPr>
        </p:nvSpPr>
        <p:spPr>
          <a:xfrm>
            <a:off x="838200" y="93848"/>
            <a:ext cx="10515600" cy="1277752"/>
          </a:xfrm>
        </p:spPr>
        <p:txBody>
          <a:bodyPr>
            <a:normAutofit/>
          </a:bodyPr>
          <a:lstStyle/>
          <a:p>
            <a:r>
              <a:rPr lang="en-US" sz="3600" dirty="0" smtClean="0"/>
              <a:t>Ecological Overshoot: Ecological footprint of humanity &gt; </a:t>
            </a:r>
            <a:r>
              <a:rPr lang="en-US" sz="3600" dirty="0" err="1" smtClean="0"/>
              <a:t>Biocapacity</a:t>
            </a:r>
            <a:r>
              <a:rPr lang="en-US" sz="3600" dirty="0" smtClean="0"/>
              <a:t> of earth to regenerate</a:t>
            </a:r>
            <a:endParaRPr lang="en-US" sz="3600" dirty="0"/>
          </a:p>
        </p:txBody>
      </p:sp>
      <p:sp>
        <p:nvSpPr>
          <p:cNvPr id="7" name="Rectangle 6"/>
          <p:cNvSpPr/>
          <p:nvPr/>
        </p:nvSpPr>
        <p:spPr>
          <a:xfrm rot="5400000">
            <a:off x="5431603" y="1006917"/>
            <a:ext cx="1328792" cy="10152888"/>
          </a:xfrm>
          <a:prstGeom prst="rect">
            <a:avLst/>
          </a:prstGeom>
          <a:solidFill>
            <a:schemeClr val="accent4">
              <a:lumMod val="75000"/>
            </a:schemeClr>
          </a:solidFill>
          <a:ln>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Industrial revolution till 2100: total CO</a:t>
            </a:r>
            <a:r>
              <a:rPr lang="en-US" sz="3200" baseline="-25000" dirty="0" smtClean="0">
                <a:latin typeface="Franklin Gothic Medium Cond" panose="020B0606030402020204" pitchFamily="34" charset="0"/>
              </a:rPr>
              <a:t>2 </a:t>
            </a:r>
            <a:r>
              <a:rPr lang="en-US" sz="3200" dirty="0" smtClean="0">
                <a:latin typeface="Franklin Gothic Medium Cond" panose="020B0606030402020204" pitchFamily="34" charset="0"/>
              </a:rPr>
              <a:t>allowance: 2900 </a:t>
            </a:r>
            <a:r>
              <a:rPr lang="en-US" sz="3200" dirty="0" err="1" smtClean="0">
                <a:latin typeface="Franklin Gothic Medium Cond" panose="020B0606030402020204" pitchFamily="34" charset="0"/>
              </a:rPr>
              <a:t>Gigatons</a:t>
            </a:r>
            <a:endParaRPr lang="en-US" sz="3200" dirty="0" smtClean="0">
              <a:latin typeface="Franklin Gothic Medium Cond" panose="020B0606030402020204" pitchFamily="34" charset="0"/>
            </a:endParaRPr>
          </a:p>
          <a:p>
            <a:pPr algn="ctr"/>
            <a:r>
              <a:rPr lang="en-US" sz="3200" dirty="0" smtClean="0">
                <a:latin typeface="Franklin Gothic Medium Cond" panose="020B0606030402020204" pitchFamily="34" charset="0"/>
              </a:rPr>
              <a:t>we already used 2/3</a:t>
            </a:r>
            <a:r>
              <a:rPr lang="en-US" sz="3200" baseline="30000" dirty="0" smtClean="0">
                <a:latin typeface="Franklin Gothic Medium Cond" panose="020B0606030402020204" pitchFamily="34" charset="0"/>
              </a:rPr>
              <a:t>rd</a:t>
            </a:r>
            <a:r>
              <a:rPr lang="en-US" sz="3200" dirty="0" smtClean="0">
                <a:latin typeface="Franklin Gothic Medium Cond" panose="020B0606030402020204" pitchFamily="34" charset="0"/>
              </a:rPr>
              <a:t> and finish rest within 30 years.</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28418517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664350642"/>
              </p:ext>
            </p:extLst>
          </p:nvPr>
        </p:nvGraphicFramePr>
        <p:xfrm>
          <a:off x="103517" y="914400"/>
          <a:ext cx="11800936" cy="5857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a:bodyPr>
          <a:lstStyle/>
          <a:p>
            <a:r>
              <a:rPr lang="en-US" sz="3600" dirty="0" smtClean="0"/>
              <a:t>1</a:t>
            </a:r>
            <a:r>
              <a:rPr lang="en-US" sz="3600" baseline="30000" dirty="0" smtClean="0"/>
              <a:t>st</a:t>
            </a:r>
            <a:r>
              <a:rPr lang="en-US" sz="3600" dirty="0" smtClean="0"/>
              <a:t> controversy= </a:t>
            </a:r>
            <a:r>
              <a:rPr lang="en-US" sz="3600" dirty="0" err="1" smtClean="0"/>
              <a:t>desi</a:t>
            </a:r>
            <a:r>
              <a:rPr lang="en-US" sz="3600" dirty="0" smtClean="0"/>
              <a:t> </a:t>
            </a:r>
            <a:r>
              <a:rPr lang="en-US" sz="3600" dirty="0" err="1" smtClean="0"/>
              <a:t>mfg</a:t>
            </a:r>
            <a:r>
              <a:rPr lang="en-US" sz="3600" dirty="0" smtClean="0"/>
              <a:t> vs WTO. 2</a:t>
            </a:r>
            <a:r>
              <a:rPr lang="en-US" sz="3600" baseline="30000" dirty="0" smtClean="0"/>
              <a:t>nd</a:t>
            </a:r>
            <a:r>
              <a:rPr lang="en-US" sz="3600" dirty="0" smtClean="0"/>
              <a:t> </a:t>
            </a:r>
            <a:r>
              <a:rPr lang="en-US" sz="3600" dirty="0" err="1" smtClean="0"/>
              <a:t>contro</a:t>
            </a:r>
            <a:r>
              <a:rPr lang="en-US" sz="3600" dirty="0" smtClean="0"/>
              <a:t>: Bundling plan</a:t>
            </a:r>
            <a:endParaRPr lang="en-US" sz="3600" dirty="0"/>
          </a:p>
        </p:txBody>
      </p:sp>
      <p:sp>
        <p:nvSpPr>
          <p:cNvPr id="9" name="Rectangle 8"/>
          <p:cNvSpPr/>
          <p:nvPr/>
        </p:nvSpPr>
        <p:spPr>
          <a:xfrm rot="5400000">
            <a:off x="7412193" y="2809080"/>
            <a:ext cx="1328792" cy="6554422"/>
          </a:xfrm>
          <a:prstGeom prst="rect">
            <a:avLst/>
          </a:prstGeom>
          <a:solidFill>
            <a:schemeClr val="accent4">
              <a:lumMod val="75000"/>
            </a:schemeClr>
          </a:solidFill>
          <a:ln>
            <a:solidFill>
              <a:schemeClr val="accent4">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Result: costly electricity, But </a:t>
            </a:r>
            <a:r>
              <a:rPr lang="en-US" sz="3200" dirty="0" err="1" smtClean="0">
                <a:latin typeface="Franklin Gothic Medium Cond" panose="020B0606030402020204" pitchFamily="34" charset="0"/>
              </a:rPr>
              <a:t>Discom</a:t>
            </a:r>
            <a:r>
              <a:rPr lang="en-US" sz="3200" dirty="0" smtClean="0">
                <a:latin typeface="Franklin Gothic Medium Cond" panose="020B0606030402020204" pitchFamily="34" charset="0"/>
              </a:rPr>
              <a:t> already in 3.5 lakh cr. Loss</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365866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8">
                                            <p:graphicEl>
                                              <a:dgm id="{895101E7-6AFA-4A96-BE06-AB9F86C6C748}"/>
                                            </p:graphicEl>
                                          </p:spTgt>
                                        </p:tgtEl>
                                        <p:attrNameLst>
                                          <p:attrName>style.visibility</p:attrName>
                                        </p:attrNameLst>
                                      </p:cBhvr>
                                      <p:to>
                                        <p:strVal val="visible"/>
                                      </p:to>
                                    </p:set>
                                    <p:anim calcmode="lin" valueType="num">
                                      <p:cBhvr>
                                        <p:cTn id="7" dur="500" fill="hold"/>
                                        <p:tgtEl>
                                          <p:spTgt spid="8">
                                            <p:graphicEl>
                                              <a:dgm id="{895101E7-6AFA-4A96-BE06-AB9F86C6C748}"/>
                                            </p:graphicEl>
                                          </p:spTgt>
                                        </p:tgtEl>
                                        <p:attrNameLst>
                                          <p:attrName>ppt_w</p:attrName>
                                        </p:attrNameLst>
                                      </p:cBhvr>
                                      <p:tavLst>
                                        <p:tav tm="0">
                                          <p:val>
                                            <p:fltVal val="0"/>
                                          </p:val>
                                        </p:tav>
                                        <p:tav tm="100000">
                                          <p:val>
                                            <p:strVal val="#ppt_w"/>
                                          </p:val>
                                        </p:tav>
                                      </p:tavLst>
                                    </p:anim>
                                    <p:anim calcmode="lin" valueType="num">
                                      <p:cBhvr>
                                        <p:cTn id="8" dur="500" fill="hold"/>
                                        <p:tgtEl>
                                          <p:spTgt spid="8">
                                            <p:graphicEl>
                                              <a:dgm id="{895101E7-6AFA-4A96-BE06-AB9F86C6C748}"/>
                                            </p:graphicEl>
                                          </p:spTgt>
                                        </p:tgtEl>
                                        <p:attrNameLst>
                                          <p:attrName>ppt_h</p:attrName>
                                        </p:attrNameLst>
                                      </p:cBhvr>
                                      <p:tavLst>
                                        <p:tav tm="0">
                                          <p:val>
                                            <p:fltVal val="0"/>
                                          </p:val>
                                        </p:tav>
                                        <p:tav tm="100000">
                                          <p:val>
                                            <p:strVal val="#ppt_h"/>
                                          </p:val>
                                        </p:tav>
                                      </p:tavLst>
                                    </p:anim>
                                    <p:animEffect transition="in" filter="fade">
                                      <p:cBhvr>
                                        <p:cTn id="9" dur="500"/>
                                        <p:tgtEl>
                                          <p:spTgt spid="8">
                                            <p:graphicEl>
                                              <a:dgm id="{895101E7-6AFA-4A96-BE06-AB9F86C6C748}"/>
                                            </p:graphicEl>
                                          </p:spTgt>
                                        </p:tgtEl>
                                      </p:cBhvr>
                                    </p:animEffect>
                                    <p:anim calcmode="lin" valueType="num">
                                      <p:cBhvr>
                                        <p:cTn id="10" dur="500" fill="hold"/>
                                        <p:tgtEl>
                                          <p:spTgt spid="8">
                                            <p:graphicEl>
                                              <a:dgm id="{895101E7-6AFA-4A96-BE06-AB9F86C6C748}"/>
                                            </p:graphicEl>
                                          </p:spTgt>
                                        </p:tgtEl>
                                        <p:attrNameLst>
                                          <p:attrName>ppt_x</p:attrName>
                                        </p:attrNameLst>
                                      </p:cBhvr>
                                      <p:tavLst>
                                        <p:tav tm="0">
                                          <p:val>
                                            <p:fltVal val="0.5"/>
                                          </p:val>
                                        </p:tav>
                                        <p:tav tm="100000">
                                          <p:val>
                                            <p:strVal val="#ppt_x"/>
                                          </p:val>
                                        </p:tav>
                                      </p:tavLst>
                                    </p:anim>
                                    <p:anim calcmode="lin" valueType="num">
                                      <p:cBhvr>
                                        <p:cTn id="11" dur="500" fill="hold"/>
                                        <p:tgtEl>
                                          <p:spTgt spid="8">
                                            <p:graphicEl>
                                              <a:dgm id="{895101E7-6AFA-4A96-BE06-AB9F86C6C748}"/>
                                            </p:graphicEl>
                                          </p:spTgt>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grpId="0" nodeType="clickEffect">
                                  <p:stCondLst>
                                    <p:cond delay="0"/>
                                  </p:stCondLst>
                                  <p:childTnLst>
                                    <p:set>
                                      <p:cBhvr>
                                        <p:cTn id="15" dur="1" fill="hold">
                                          <p:stCondLst>
                                            <p:cond delay="0"/>
                                          </p:stCondLst>
                                        </p:cTn>
                                        <p:tgtEl>
                                          <p:spTgt spid="8">
                                            <p:graphicEl>
                                              <a:dgm id="{F1BB5BE2-AFCF-4922-9C08-077E829D30F2}"/>
                                            </p:graphicEl>
                                          </p:spTgt>
                                        </p:tgtEl>
                                        <p:attrNameLst>
                                          <p:attrName>style.visibility</p:attrName>
                                        </p:attrNameLst>
                                      </p:cBhvr>
                                      <p:to>
                                        <p:strVal val="visible"/>
                                      </p:to>
                                    </p:set>
                                    <p:anim calcmode="lin" valueType="num">
                                      <p:cBhvr>
                                        <p:cTn id="16" dur="500" fill="hold"/>
                                        <p:tgtEl>
                                          <p:spTgt spid="8">
                                            <p:graphicEl>
                                              <a:dgm id="{F1BB5BE2-AFCF-4922-9C08-077E829D30F2}"/>
                                            </p:graphicEl>
                                          </p:spTgt>
                                        </p:tgtEl>
                                        <p:attrNameLst>
                                          <p:attrName>ppt_w</p:attrName>
                                        </p:attrNameLst>
                                      </p:cBhvr>
                                      <p:tavLst>
                                        <p:tav tm="0">
                                          <p:val>
                                            <p:fltVal val="0"/>
                                          </p:val>
                                        </p:tav>
                                        <p:tav tm="100000">
                                          <p:val>
                                            <p:strVal val="#ppt_w"/>
                                          </p:val>
                                        </p:tav>
                                      </p:tavLst>
                                    </p:anim>
                                    <p:anim calcmode="lin" valueType="num">
                                      <p:cBhvr>
                                        <p:cTn id="17" dur="500" fill="hold"/>
                                        <p:tgtEl>
                                          <p:spTgt spid="8">
                                            <p:graphicEl>
                                              <a:dgm id="{F1BB5BE2-AFCF-4922-9C08-077E829D30F2}"/>
                                            </p:graphicEl>
                                          </p:spTgt>
                                        </p:tgtEl>
                                        <p:attrNameLst>
                                          <p:attrName>ppt_h</p:attrName>
                                        </p:attrNameLst>
                                      </p:cBhvr>
                                      <p:tavLst>
                                        <p:tav tm="0">
                                          <p:val>
                                            <p:fltVal val="0"/>
                                          </p:val>
                                        </p:tav>
                                        <p:tav tm="100000">
                                          <p:val>
                                            <p:strVal val="#ppt_h"/>
                                          </p:val>
                                        </p:tav>
                                      </p:tavLst>
                                    </p:anim>
                                    <p:animEffect transition="in" filter="fade">
                                      <p:cBhvr>
                                        <p:cTn id="18" dur="500"/>
                                        <p:tgtEl>
                                          <p:spTgt spid="8">
                                            <p:graphicEl>
                                              <a:dgm id="{F1BB5BE2-AFCF-4922-9C08-077E829D30F2}"/>
                                            </p:graphicEl>
                                          </p:spTgt>
                                        </p:tgtEl>
                                      </p:cBhvr>
                                    </p:animEffect>
                                    <p:anim calcmode="lin" valueType="num">
                                      <p:cBhvr>
                                        <p:cTn id="19" dur="500" fill="hold"/>
                                        <p:tgtEl>
                                          <p:spTgt spid="8">
                                            <p:graphicEl>
                                              <a:dgm id="{F1BB5BE2-AFCF-4922-9C08-077E829D30F2}"/>
                                            </p:graphicEl>
                                          </p:spTgt>
                                        </p:tgtEl>
                                        <p:attrNameLst>
                                          <p:attrName>ppt_x</p:attrName>
                                        </p:attrNameLst>
                                      </p:cBhvr>
                                      <p:tavLst>
                                        <p:tav tm="0">
                                          <p:val>
                                            <p:fltVal val="0.5"/>
                                          </p:val>
                                        </p:tav>
                                        <p:tav tm="100000">
                                          <p:val>
                                            <p:strVal val="#ppt_x"/>
                                          </p:val>
                                        </p:tav>
                                      </p:tavLst>
                                    </p:anim>
                                    <p:anim calcmode="lin" valueType="num">
                                      <p:cBhvr>
                                        <p:cTn id="20" dur="500" fill="hold"/>
                                        <p:tgtEl>
                                          <p:spTgt spid="8">
                                            <p:graphicEl>
                                              <a:dgm id="{F1BB5BE2-AFCF-4922-9C08-077E829D30F2}"/>
                                            </p:graphicEl>
                                          </p:spTgt>
                                        </p:tgtEl>
                                        <p:attrNameLst>
                                          <p:attrName>ppt_y</p:attrName>
                                        </p:attrNameLst>
                                      </p:cBhvr>
                                      <p:tavLst>
                                        <p:tav tm="0">
                                          <p:val>
                                            <p:fltVal val="0.5"/>
                                          </p:val>
                                        </p:tav>
                                        <p:tav tm="100000">
                                          <p:val>
                                            <p:strVal val="#ppt_y"/>
                                          </p:val>
                                        </p:tav>
                                      </p:tavLst>
                                    </p:anim>
                                  </p:childTnLst>
                                </p:cTn>
                              </p:par>
                              <p:par>
                                <p:cTn id="21" presetID="53" presetClass="entr" presetSubtype="528" fill="hold" grpId="0" nodeType="withEffect">
                                  <p:stCondLst>
                                    <p:cond delay="0"/>
                                  </p:stCondLst>
                                  <p:childTnLst>
                                    <p:set>
                                      <p:cBhvr>
                                        <p:cTn id="22" dur="1" fill="hold">
                                          <p:stCondLst>
                                            <p:cond delay="0"/>
                                          </p:stCondLst>
                                        </p:cTn>
                                        <p:tgtEl>
                                          <p:spTgt spid="8">
                                            <p:graphicEl>
                                              <a:dgm id="{9416BE5F-6A04-4A88-8EA7-89D76B770734}"/>
                                            </p:graphicEl>
                                          </p:spTgt>
                                        </p:tgtEl>
                                        <p:attrNameLst>
                                          <p:attrName>style.visibility</p:attrName>
                                        </p:attrNameLst>
                                      </p:cBhvr>
                                      <p:to>
                                        <p:strVal val="visible"/>
                                      </p:to>
                                    </p:set>
                                    <p:anim calcmode="lin" valueType="num">
                                      <p:cBhvr>
                                        <p:cTn id="23" dur="500" fill="hold"/>
                                        <p:tgtEl>
                                          <p:spTgt spid="8">
                                            <p:graphicEl>
                                              <a:dgm id="{9416BE5F-6A04-4A88-8EA7-89D76B770734}"/>
                                            </p:graphicEl>
                                          </p:spTgt>
                                        </p:tgtEl>
                                        <p:attrNameLst>
                                          <p:attrName>ppt_w</p:attrName>
                                        </p:attrNameLst>
                                      </p:cBhvr>
                                      <p:tavLst>
                                        <p:tav tm="0">
                                          <p:val>
                                            <p:fltVal val="0"/>
                                          </p:val>
                                        </p:tav>
                                        <p:tav tm="100000">
                                          <p:val>
                                            <p:strVal val="#ppt_w"/>
                                          </p:val>
                                        </p:tav>
                                      </p:tavLst>
                                    </p:anim>
                                    <p:anim calcmode="lin" valueType="num">
                                      <p:cBhvr>
                                        <p:cTn id="24" dur="500" fill="hold"/>
                                        <p:tgtEl>
                                          <p:spTgt spid="8">
                                            <p:graphicEl>
                                              <a:dgm id="{9416BE5F-6A04-4A88-8EA7-89D76B770734}"/>
                                            </p:graphicEl>
                                          </p:spTgt>
                                        </p:tgtEl>
                                        <p:attrNameLst>
                                          <p:attrName>ppt_h</p:attrName>
                                        </p:attrNameLst>
                                      </p:cBhvr>
                                      <p:tavLst>
                                        <p:tav tm="0">
                                          <p:val>
                                            <p:fltVal val="0"/>
                                          </p:val>
                                        </p:tav>
                                        <p:tav tm="100000">
                                          <p:val>
                                            <p:strVal val="#ppt_h"/>
                                          </p:val>
                                        </p:tav>
                                      </p:tavLst>
                                    </p:anim>
                                    <p:animEffect transition="in" filter="fade">
                                      <p:cBhvr>
                                        <p:cTn id="25" dur="500"/>
                                        <p:tgtEl>
                                          <p:spTgt spid="8">
                                            <p:graphicEl>
                                              <a:dgm id="{9416BE5F-6A04-4A88-8EA7-89D76B770734}"/>
                                            </p:graphicEl>
                                          </p:spTgt>
                                        </p:tgtEl>
                                      </p:cBhvr>
                                    </p:animEffect>
                                    <p:anim calcmode="lin" valueType="num">
                                      <p:cBhvr>
                                        <p:cTn id="26" dur="500" fill="hold"/>
                                        <p:tgtEl>
                                          <p:spTgt spid="8">
                                            <p:graphicEl>
                                              <a:dgm id="{9416BE5F-6A04-4A88-8EA7-89D76B770734}"/>
                                            </p:graphicEl>
                                          </p:spTgt>
                                        </p:tgtEl>
                                        <p:attrNameLst>
                                          <p:attrName>ppt_x</p:attrName>
                                        </p:attrNameLst>
                                      </p:cBhvr>
                                      <p:tavLst>
                                        <p:tav tm="0">
                                          <p:val>
                                            <p:fltVal val="0.5"/>
                                          </p:val>
                                        </p:tav>
                                        <p:tav tm="100000">
                                          <p:val>
                                            <p:strVal val="#ppt_x"/>
                                          </p:val>
                                        </p:tav>
                                      </p:tavLst>
                                    </p:anim>
                                    <p:anim calcmode="lin" valueType="num">
                                      <p:cBhvr>
                                        <p:cTn id="27" dur="500" fill="hold"/>
                                        <p:tgtEl>
                                          <p:spTgt spid="8">
                                            <p:graphicEl>
                                              <a:dgm id="{9416BE5F-6A04-4A88-8EA7-89D76B770734}"/>
                                            </p:graphicEl>
                                          </p:spTgt>
                                        </p:tgtEl>
                                        <p:attrNameLst>
                                          <p:attrName>ppt_y</p:attrName>
                                        </p:attrNameLst>
                                      </p:cBhvr>
                                      <p:tavLst>
                                        <p:tav tm="0">
                                          <p:val>
                                            <p:fltVal val="0.5"/>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528" fill="hold" grpId="0" nodeType="clickEffect">
                                  <p:stCondLst>
                                    <p:cond delay="0"/>
                                  </p:stCondLst>
                                  <p:childTnLst>
                                    <p:set>
                                      <p:cBhvr>
                                        <p:cTn id="31" dur="1" fill="hold">
                                          <p:stCondLst>
                                            <p:cond delay="0"/>
                                          </p:stCondLst>
                                        </p:cTn>
                                        <p:tgtEl>
                                          <p:spTgt spid="8">
                                            <p:graphicEl>
                                              <a:dgm id="{989FB481-6969-4372-930F-56BE2F8E646B}"/>
                                            </p:graphicEl>
                                          </p:spTgt>
                                        </p:tgtEl>
                                        <p:attrNameLst>
                                          <p:attrName>style.visibility</p:attrName>
                                        </p:attrNameLst>
                                      </p:cBhvr>
                                      <p:to>
                                        <p:strVal val="visible"/>
                                      </p:to>
                                    </p:set>
                                    <p:anim calcmode="lin" valueType="num">
                                      <p:cBhvr>
                                        <p:cTn id="32" dur="500" fill="hold"/>
                                        <p:tgtEl>
                                          <p:spTgt spid="8">
                                            <p:graphicEl>
                                              <a:dgm id="{989FB481-6969-4372-930F-56BE2F8E646B}"/>
                                            </p:graphicEl>
                                          </p:spTgt>
                                        </p:tgtEl>
                                        <p:attrNameLst>
                                          <p:attrName>ppt_w</p:attrName>
                                        </p:attrNameLst>
                                      </p:cBhvr>
                                      <p:tavLst>
                                        <p:tav tm="0">
                                          <p:val>
                                            <p:fltVal val="0"/>
                                          </p:val>
                                        </p:tav>
                                        <p:tav tm="100000">
                                          <p:val>
                                            <p:strVal val="#ppt_w"/>
                                          </p:val>
                                        </p:tav>
                                      </p:tavLst>
                                    </p:anim>
                                    <p:anim calcmode="lin" valueType="num">
                                      <p:cBhvr>
                                        <p:cTn id="33" dur="500" fill="hold"/>
                                        <p:tgtEl>
                                          <p:spTgt spid="8">
                                            <p:graphicEl>
                                              <a:dgm id="{989FB481-6969-4372-930F-56BE2F8E646B}"/>
                                            </p:graphicEl>
                                          </p:spTgt>
                                        </p:tgtEl>
                                        <p:attrNameLst>
                                          <p:attrName>ppt_h</p:attrName>
                                        </p:attrNameLst>
                                      </p:cBhvr>
                                      <p:tavLst>
                                        <p:tav tm="0">
                                          <p:val>
                                            <p:fltVal val="0"/>
                                          </p:val>
                                        </p:tav>
                                        <p:tav tm="100000">
                                          <p:val>
                                            <p:strVal val="#ppt_h"/>
                                          </p:val>
                                        </p:tav>
                                      </p:tavLst>
                                    </p:anim>
                                    <p:animEffect transition="in" filter="fade">
                                      <p:cBhvr>
                                        <p:cTn id="34" dur="500"/>
                                        <p:tgtEl>
                                          <p:spTgt spid="8">
                                            <p:graphicEl>
                                              <a:dgm id="{989FB481-6969-4372-930F-56BE2F8E646B}"/>
                                            </p:graphicEl>
                                          </p:spTgt>
                                        </p:tgtEl>
                                      </p:cBhvr>
                                    </p:animEffect>
                                    <p:anim calcmode="lin" valueType="num">
                                      <p:cBhvr>
                                        <p:cTn id="35" dur="500" fill="hold"/>
                                        <p:tgtEl>
                                          <p:spTgt spid="8">
                                            <p:graphicEl>
                                              <a:dgm id="{989FB481-6969-4372-930F-56BE2F8E646B}"/>
                                            </p:graphicEl>
                                          </p:spTgt>
                                        </p:tgtEl>
                                        <p:attrNameLst>
                                          <p:attrName>ppt_x</p:attrName>
                                        </p:attrNameLst>
                                      </p:cBhvr>
                                      <p:tavLst>
                                        <p:tav tm="0">
                                          <p:val>
                                            <p:fltVal val="0.5"/>
                                          </p:val>
                                        </p:tav>
                                        <p:tav tm="100000">
                                          <p:val>
                                            <p:strVal val="#ppt_x"/>
                                          </p:val>
                                        </p:tav>
                                      </p:tavLst>
                                    </p:anim>
                                    <p:anim calcmode="lin" valueType="num">
                                      <p:cBhvr>
                                        <p:cTn id="36" dur="500" fill="hold"/>
                                        <p:tgtEl>
                                          <p:spTgt spid="8">
                                            <p:graphicEl>
                                              <a:dgm id="{989FB481-6969-4372-930F-56BE2F8E646B}"/>
                                            </p:graphicEl>
                                          </p:spTgt>
                                        </p:tgtEl>
                                        <p:attrNameLst>
                                          <p:attrName>ppt_y</p:attrName>
                                        </p:attrNameLst>
                                      </p:cBhvr>
                                      <p:tavLst>
                                        <p:tav tm="0">
                                          <p:val>
                                            <p:fltVal val="0.5"/>
                                          </p:val>
                                        </p:tav>
                                        <p:tav tm="100000">
                                          <p:val>
                                            <p:strVal val="#ppt_y"/>
                                          </p:val>
                                        </p:tav>
                                      </p:tavLst>
                                    </p:anim>
                                  </p:childTnLst>
                                </p:cTn>
                              </p:par>
                              <p:par>
                                <p:cTn id="37" presetID="53" presetClass="entr" presetSubtype="528" fill="hold" grpId="0" nodeType="withEffect">
                                  <p:stCondLst>
                                    <p:cond delay="0"/>
                                  </p:stCondLst>
                                  <p:childTnLst>
                                    <p:set>
                                      <p:cBhvr>
                                        <p:cTn id="38" dur="1" fill="hold">
                                          <p:stCondLst>
                                            <p:cond delay="0"/>
                                          </p:stCondLst>
                                        </p:cTn>
                                        <p:tgtEl>
                                          <p:spTgt spid="8">
                                            <p:graphicEl>
                                              <a:dgm id="{46952422-0CE6-4996-8E06-E83ABA947A12}"/>
                                            </p:graphicEl>
                                          </p:spTgt>
                                        </p:tgtEl>
                                        <p:attrNameLst>
                                          <p:attrName>style.visibility</p:attrName>
                                        </p:attrNameLst>
                                      </p:cBhvr>
                                      <p:to>
                                        <p:strVal val="visible"/>
                                      </p:to>
                                    </p:set>
                                    <p:anim calcmode="lin" valueType="num">
                                      <p:cBhvr>
                                        <p:cTn id="39" dur="500" fill="hold"/>
                                        <p:tgtEl>
                                          <p:spTgt spid="8">
                                            <p:graphicEl>
                                              <a:dgm id="{46952422-0CE6-4996-8E06-E83ABA947A12}"/>
                                            </p:graphicEl>
                                          </p:spTgt>
                                        </p:tgtEl>
                                        <p:attrNameLst>
                                          <p:attrName>ppt_w</p:attrName>
                                        </p:attrNameLst>
                                      </p:cBhvr>
                                      <p:tavLst>
                                        <p:tav tm="0">
                                          <p:val>
                                            <p:fltVal val="0"/>
                                          </p:val>
                                        </p:tav>
                                        <p:tav tm="100000">
                                          <p:val>
                                            <p:strVal val="#ppt_w"/>
                                          </p:val>
                                        </p:tav>
                                      </p:tavLst>
                                    </p:anim>
                                    <p:anim calcmode="lin" valueType="num">
                                      <p:cBhvr>
                                        <p:cTn id="40" dur="500" fill="hold"/>
                                        <p:tgtEl>
                                          <p:spTgt spid="8">
                                            <p:graphicEl>
                                              <a:dgm id="{46952422-0CE6-4996-8E06-E83ABA947A12}"/>
                                            </p:graphicEl>
                                          </p:spTgt>
                                        </p:tgtEl>
                                        <p:attrNameLst>
                                          <p:attrName>ppt_h</p:attrName>
                                        </p:attrNameLst>
                                      </p:cBhvr>
                                      <p:tavLst>
                                        <p:tav tm="0">
                                          <p:val>
                                            <p:fltVal val="0"/>
                                          </p:val>
                                        </p:tav>
                                        <p:tav tm="100000">
                                          <p:val>
                                            <p:strVal val="#ppt_h"/>
                                          </p:val>
                                        </p:tav>
                                      </p:tavLst>
                                    </p:anim>
                                    <p:animEffect transition="in" filter="fade">
                                      <p:cBhvr>
                                        <p:cTn id="41" dur="500"/>
                                        <p:tgtEl>
                                          <p:spTgt spid="8">
                                            <p:graphicEl>
                                              <a:dgm id="{46952422-0CE6-4996-8E06-E83ABA947A12}"/>
                                            </p:graphicEl>
                                          </p:spTgt>
                                        </p:tgtEl>
                                      </p:cBhvr>
                                    </p:animEffect>
                                    <p:anim calcmode="lin" valueType="num">
                                      <p:cBhvr>
                                        <p:cTn id="42" dur="500" fill="hold"/>
                                        <p:tgtEl>
                                          <p:spTgt spid="8">
                                            <p:graphicEl>
                                              <a:dgm id="{46952422-0CE6-4996-8E06-E83ABA947A12}"/>
                                            </p:graphicEl>
                                          </p:spTgt>
                                        </p:tgtEl>
                                        <p:attrNameLst>
                                          <p:attrName>ppt_x</p:attrName>
                                        </p:attrNameLst>
                                      </p:cBhvr>
                                      <p:tavLst>
                                        <p:tav tm="0">
                                          <p:val>
                                            <p:fltVal val="0.5"/>
                                          </p:val>
                                        </p:tav>
                                        <p:tav tm="100000">
                                          <p:val>
                                            <p:strVal val="#ppt_x"/>
                                          </p:val>
                                        </p:tav>
                                      </p:tavLst>
                                    </p:anim>
                                    <p:anim calcmode="lin" valueType="num">
                                      <p:cBhvr>
                                        <p:cTn id="43" dur="500" fill="hold"/>
                                        <p:tgtEl>
                                          <p:spTgt spid="8">
                                            <p:graphicEl>
                                              <a:dgm id="{46952422-0CE6-4996-8E06-E83ABA947A12}"/>
                                            </p:graphic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pPr fontAlgn="ctr"/>
            <a:r>
              <a:rPr lang="en-US" dirty="0" smtClean="0"/>
              <a:t>Present Total </a:t>
            </a:r>
            <a:r>
              <a:rPr lang="en-US" dirty="0"/>
              <a:t>33.8 </a:t>
            </a:r>
            <a:r>
              <a:rPr lang="en-US" dirty="0" smtClean="0"/>
              <a:t>GW</a:t>
            </a:r>
          </a:p>
          <a:p>
            <a:pPr fontAlgn="ctr"/>
            <a:r>
              <a:rPr lang="en-US" dirty="0" smtClean="0"/>
              <a:t>Target: 175 GW</a:t>
            </a:r>
            <a:endParaRPr lang="en-US" dirty="0"/>
          </a:p>
          <a:p>
            <a:pPr fontAlgn="ctr"/>
            <a:r>
              <a:rPr lang="en-US" dirty="0"/>
              <a:t>Largest to smallest: Wind (66</a:t>
            </a:r>
            <a:r>
              <a:rPr lang="en-US" dirty="0" smtClean="0"/>
              <a:t>%) &gt; biomass &gt; </a:t>
            </a:r>
            <a:r>
              <a:rPr lang="en-US" dirty="0"/>
              <a:t>small hydro </a:t>
            </a:r>
            <a:r>
              <a:rPr lang="en-US" dirty="0" smtClean="0"/>
              <a:t>power</a:t>
            </a:r>
            <a:r>
              <a:rPr lang="en-US" dirty="0"/>
              <a:t> </a:t>
            </a:r>
            <a:r>
              <a:rPr lang="en-US" dirty="0" smtClean="0"/>
              <a:t>&gt; solar </a:t>
            </a:r>
            <a:r>
              <a:rPr lang="en-US" dirty="0"/>
              <a:t>power</a:t>
            </a:r>
            <a:r>
              <a:rPr lang="en-US" dirty="0" smtClean="0"/>
              <a:t>.</a:t>
            </a:r>
            <a:r>
              <a:rPr lang="en-US" dirty="0" smtClean="0">
                <a:solidFill>
                  <a:srgbClr val="FFC000"/>
                </a:solidFill>
              </a:rPr>
              <a:t> (Survey vol2.page 124)</a:t>
            </a:r>
            <a:endParaRPr lang="en-US" dirty="0">
              <a:solidFill>
                <a:srgbClr val="FFC000"/>
              </a:solidFill>
            </a:endParaRPr>
          </a:p>
          <a:p>
            <a:pPr fontAlgn="ctr"/>
            <a:r>
              <a:rPr lang="en-US" dirty="0"/>
              <a:t>11 lakh families use solar electricity for light and biogas for cooking.</a:t>
            </a:r>
          </a:p>
          <a:p>
            <a:r>
              <a:rPr lang="en-US" dirty="0"/>
              <a:t>Guj + Raj solar parks.= 50% contribute to grid connected solar energy.</a:t>
            </a:r>
          </a:p>
          <a:p>
            <a:endParaRPr lang="en-US" dirty="0"/>
          </a:p>
        </p:txBody>
      </p:sp>
      <p:sp>
        <p:nvSpPr>
          <p:cNvPr id="4" name="Title 3"/>
          <p:cNvSpPr>
            <a:spLocks noGrp="1"/>
          </p:cNvSpPr>
          <p:nvPr>
            <p:ph type="title"/>
          </p:nvPr>
        </p:nvSpPr>
        <p:spPr/>
        <p:txBody>
          <a:bodyPr>
            <a:normAutofit fontScale="90000"/>
          </a:bodyPr>
          <a:lstStyle/>
          <a:p>
            <a:r>
              <a:rPr lang="en-US" dirty="0" smtClean="0"/>
              <a:t>Renewable </a:t>
            </a:r>
            <a:r>
              <a:rPr lang="en-US" dirty="0"/>
              <a:t>Energy (as </a:t>
            </a:r>
            <a:r>
              <a:rPr lang="en-US" dirty="0" smtClean="0"/>
              <a:t>of 31/12/2014)</a:t>
            </a:r>
            <a:endParaRPr lang="en-US" dirty="0"/>
          </a:p>
        </p:txBody>
      </p:sp>
    </p:spTree>
    <p:extLst>
      <p:ext uri="{BB962C8B-B14F-4D97-AF65-F5344CB8AC3E}">
        <p14:creationId xmlns:p14="http://schemas.microsoft.com/office/powerpoint/2010/main" val="213726231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a:bodyPr>
          <a:lstStyle/>
          <a:p>
            <a:pPr marL="742950" indent="-742950">
              <a:buFont typeface="+mj-lt"/>
              <a:buAutoNum type="alphaUcPeriod"/>
            </a:pPr>
            <a:r>
              <a:rPr lang="en-US" dirty="0"/>
              <a:t>‘</a:t>
            </a:r>
            <a:r>
              <a:rPr lang="en-US" dirty="0" err="1"/>
              <a:t>Photovoltaics</a:t>
            </a:r>
            <a:r>
              <a:rPr lang="en-US" dirty="0"/>
              <a:t>’ </a:t>
            </a:r>
            <a:r>
              <a:rPr lang="en-US" dirty="0" smtClean="0"/>
              <a:t>technology converts sunlight </a:t>
            </a:r>
            <a:r>
              <a:rPr lang="en-US" dirty="0"/>
              <a:t>into electricity, while ‘Solar Thermal’ </a:t>
            </a:r>
            <a:r>
              <a:rPr lang="en-US" dirty="0" smtClean="0"/>
              <a:t>uses solar heat to produce electricity.</a:t>
            </a:r>
          </a:p>
          <a:p>
            <a:pPr marL="742950" indent="-742950">
              <a:buFont typeface="+mj-lt"/>
              <a:buAutoNum type="alphaUcPeriod"/>
            </a:pPr>
            <a:r>
              <a:rPr lang="en-US" dirty="0" err="1" smtClean="0"/>
              <a:t>Photovoltaics</a:t>
            </a:r>
            <a:r>
              <a:rPr lang="en-US" dirty="0" smtClean="0"/>
              <a:t> </a:t>
            </a:r>
            <a:r>
              <a:rPr lang="en-US" dirty="0"/>
              <a:t>generates </a:t>
            </a:r>
            <a:r>
              <a:rPr lang="en-US" dirty="0" smtClean="0"/>
              <a:t>AC, </a:t>
            </a:r>
            <a:r>
              <a:rPr lang="en-US" dirty="0"/>
              <a:t>while Solar Thermal generates Direct Current (DC).</a:t>
            </a:r>
          </a:p>
          <a:p>
            <a:pPr marL="742950" indent="-742950">
              <a:buFont typeface="+mj-lt"/>
              <a:buAutoNum type="alphaUcPeriod"/>
            </a:pPr>
            <a:r>
              <a:rPr lang="en-US" dirty="0"/>
              <a:t>India has </a:t>
            </a:r>
            <a:r>
              <a:rPr lang="en-US" dirty="0" smtClean="0"/>
              <a:t>mfg. </a:t>
            </a:r>
            <a:r>
              <a:rPr lang="en-US" dirty="0"/>
              <a:t>base for Solar Thermal technology, but not for </a:t>
            </a:r>
            <a:r>
              <a:rPr lang="en-US" dirty="0" err="1"/>
              <a:t>Photovoltaics</a:t>
            </a:r>
            <a:r>
              <a:rPr lang="en-US" dirty="0" smtClean="0"/>
              <a:t>.</a:t>
            </a:r>
          </a:p>
          <a:p>
            <a:pPr marL="742950" indent="-742950">
              <a:buFont typeface="+mj-lt"/>
              <a:buAutoNum type="alphaUcPeriod"/>
            </a:pPr>
            <a:r>
              <a:rPr lang="en-US" dirty="0" smtClean="0"/>
              <a:t>None of above</a:t>
            </a:r>
          </a:p>
          <a:p>
            <a:pPr marL="0" indent="0">
              <a:buNone/>
            </a:pPr>
            <a:r>
              <a:rPr lang="en-US" dirty="0" smtClean="0"/>
              <a:t>Ans. Only A</a:t>
            </a:r>
            <a:endParaRPr lang="en-US" dirty="0"/>
          </a:p>
        </p:txBody>
      </p:sp>
      <p:sp>
        <p:nvSpPr>
          <p:cNvPr id="4" name="Title 3"/>
          <p:cNvSpPr>
            <a:spLocks noGrp="1"/>
          </p:cNvSpPr>
          <p:nvPr>
            <p:ph type="title"/>
          </p:nvPr>
        </p:nvSpPr>
        <p:spPr/>
        <p:txBody>
          <a:bodyPr>
            <a:normAutofit fontScale="90000"/>
          </a:bodyPr>
          <a:lstStyle/>
          <a:p>
            <a:r>
              <a:rPr lang="en-US" dirty="0" smtClean="0"/>
              <a:t>CSAT 2014: Find correct Statement</a:t>
            </a:r>
            <a:endParaRPr lang="en-US" dirty="0"/>
          </a:p>
        </p:txBody>
      </p:sp>
    </p:spTree>
    <p:extLst>
      <p:ext uri="{BB962C8B-B14F-4D97-AF65-F5344CB8AC3E}">
        <p14:creationId xmlns:p14="http://schemas.microsoft.com/office/powerpoint/2010/main" val="28757860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181155" y="914399"/>
          <a:ext cx="11835441" cy="5883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National finance, funding against Climate change</a:t>
            </a:r>
            <a:endParaRPr lang="en-US" dirty="0"/>
          </a:p>
        </p:txBody>
      </p:sp>
    </p:spTree>
    <p:extLst>
      <p:ext uri="{BB962C8B-B14F-4D97-AF65-F5344CB8AC3E}">
        <p14:creationId xmlns:p14="http://schemas.microsoft.com/office/powerpoint/2010/main" val="19199722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29700" y="2755106"/>
            <a:ext cx="2794000" cy="3403600"/>
          </a:xfrm>
        </p:spPr>
      </p:pic>
      <p:sp>
        <p:nvSpPr>
          <p:cNvPr id="3" name="Content Placeholder 2"/>
          <p:cNvSpPr>
            <a:spLocks noGrp="1"/>
          </p:cNvSpPr>
          <p:nvPr>
            <p:ph idx="1"/>
          </p:nvPr>
        </p:nvSpPr>
        <p:spPr/>
        <p:txBody>
          <a:bodyPr/>
          <a:lstStyle/>
          <a:p>
            <a:pPr fontAlgn="ctr"/>
            <a:r>
              <a:rPr lang="en-US" dirty="0" smtClean="0"/>
              <a:t>Budget 2014:  National </a:t>
            </a:r>
            <a:r>
              <a:rPr lang="en-US" dirty="0"/>
              <a:t>Adaptation </a:t>
            </a:r>
            <a:r>
              <a:rPr lang="en-US" dirty="0" smtClean="0"/>
              <a:t>Fund </a:t>
            </a:r>
            <a:r>
              <a:rPr lang="en-US" dirty="0"/>
              <a:t>(100 crores</a:t>
            </a:r>
            <a:r>
              <a:rPr lang="en-US" dirty="0" smtClean="0"/>
              <a:t>), Focus </a:t>
            </a:r>
            <a:r>
              <a:rPr lang="en-US" dirty="0"/>
              <a:t>on agriculture, water, and forestry.</a:t>
            </a:r>
          </a:p>
          <a:p>
            <a:r>
              <a:rPr lang="en-US" dirty="0" smtClean="0"/>
              <a:t>Green Law Panel: Environment Reconstruction fund. (</a:t>
            </a:r>
            <a:r>
              <a:rPr lang="en-US" dirty="0" smtClean="0">
                <a:solidFill>
                  <a:srgbClr val="FFC000"/>
                </a:solidFill>
              </a:rPr>
              <a:t>L8/P1.pptx, Slide #64</a:t>
            </a:r>
            <a:r>
              <a:rPr lang="en-US" dirty="0" smtClean="0"/>
              <a:t>)</a:t>
            </a:r>
            <a:endParaRPr lang="en-US" dirty="0"/>
          </a:p>
        </p:txBody>
      </p:sp>
      <p:sp>
        <p:nvSpPr>
          <p:cNvPr id="4" name="Title 3"/>
          <p:cNvSpPr>
            <a:spLocks noGrp="1"/>
          </p:cNvSpPr>
          <p:nvPr>
            <p:ph type="title"/>
          </p:nvPr>
        </p:nvSpPr>
        <p:spPr/>
        <p:txBody>
          <a:bodyPr/>
          <a:lstStyle/>
          <a:p>
            <a:r>
              <a:rPr lang="en-US" dirty="0" smtClean="0"/>
              <a:t>Adaptation fund</a:t>
            </a:r>
            <a:endParaRPr lang="en-US" dirty="0"/>
          </a:p>
        </p:txBody>
      </p:sp>
      <p:sp>
        <p:nvSpPr>
          <p:cNvPr id="5" name="Text Placeholder 4"/>
          <p:cNvSpPr>
            <a:spLocks noGrp="1"/>
          </p:cNvSpPr>
          <p:nvPr>
            <p:ph type="body" sz="quarter" idx="13"/>
          </p:nvPr>
        </p:nvSpPr>
        <p:spPr/>
        <p:txBody>
          <a:bodyPr/>
          <a:lstStyle/>
          <a:p>
            <a:r>
              <a:rPr lang="en-US" dirty="0" smtClean="0"/>
              <a:t>Budget 2014</a:t>
            </a:r>
            <a:endParaRPr lang="en-US" dirty="0"/>
          </a:p>
        </p:txBody>
      </p:sp>
    </p:spTree>
    <p:extLst>
      <p:ext uri="{BB962C8B-B14F-4D97-AF65-F5344CB8AC3E}">
        <p14:creationId xmlns:p14="http://schemas.microsoft.com/office/powerpoint/2010/main" val="1985059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181155" y="914399"/>
          <a:ext cx="11835441" cy="5883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National finance, funding against Climate change</a:t>
            </a:r>
            <a:endParaRPr lang="en-US" dirty="0"/>
          </a:p>
        </p:txBody>
      </p:sp>
    </p:spTree>
    <p:extLst>
      <p:ext uri="{BB962C8B-B14F-4D97-AF65-F5344CB8AC3E}">
        <p14:creationId xmlns:p14="http://schemas.microsoft.com/office/powerpoint/2010/main" val="393860713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225058"/>
            <a:ext cx="3089275" cy="2463696"/>
          </a:xfrm>
        </p:spPr>
      </p:pic>
      <p:sp>
        <p:nvSpPr>
          <p:cNvPr id="5" name="Content Placeholder 4"/>
          <p:cNvSpPr>
            <a:spLocks noGrp="1"/>
          </p:cNvSpPr>
          <p:nvPr>
            <p:ph idx="1"/>
          </p:nvPr>
        </p:nvSpPr>
        <p:spPr/>
        <p:txBody>
          <a:bodyPr>
            <a:normAutofit fontScale="92500" lnSpcReduction="10000"/>
          </a:bodyPr>
          <a:lstStyle/>
          <a:p>
            <a:r>
              <a:rPr lang="en-US" dirty="0" smtClean="0"/>
              <a:t>Forest land diverted to non-forest</a:t>
            </a:r>
          </a:p>
          <a:p>
            <a:r>
              <a:rPr lang="en-US" dirty="0" smtClean="0"/>
              <a:t>Company has to give $$ to Compensatory afforestation fund</a:t>
            </a:r>
          </a:p>
          <a:p>
            <a:r>
              <a:rPr lang="en-US" dirty="0" smtClean="0"/>
              <a:t>Rs. 40k crores so far</a:t>
            </a:r>
          </a:p>
          <a:p>
            <a:r>
              <a:rPr lang="en-US" dirty="0" smtClean="0"/>
              <a:t>SC ordered Compensatory afforestation  Management and planning authority</a:t>
            </a:r>
          </a:p>
          <a:p>
            <a:r>
              <a:rPr lang="en-US" dirty="0" smtClean="0"/>
              <a:t>New bill proposed for statutory bodies, $$ to go in public account.</a:t>
            </a:r>
          </a:p>
          <a:p>
            <a:r>
              <a:rPr lang="en-US" dirty="0" smtClean="0"/>
              <a:t>Green Law Panel: raise ratio, 5x formula </a:t>
            </a:r>
            <a:r>
              <a:rPr lang="en-US" dirty="0" smtClean="0">
                <a:solidFill>
                  <a:srgbClr val="FFC000"/>
                </a:solidFill>
              </a:rPr>
              <a:t>(L8/P1.pptx)</a:t>
            </a:r>
            <a:endParaRPr lang="en-US" dirty="0">
              <a:solidFill>
                <a:srgbClr val="FFC000"/>
              </a:solidFill>
            </a:endParaRPr>
          </a:p>
        </p:txBody>
      </p:sp>
      <p:sp>
        <p:nvSpPr>
          <p:cNvPr id="4" name="Title 3"/>
          <p:cNvSpPr>
            <a:spLocks noGrp="1"/>
          </p:cNvSpPr>
          <p:nvPr>
            <p:ph type="title"/>
          </p:nvPr>
        </p:nvSpPr>
        <p:spPr/>
        <p:txBody>
          <a:bodyPr/>
          <a:lstStyle/>
          <a:p>
            <a:r>
              <a:rPr lang="en-US" dirty="0" smtClean="0"/>
              <a:t>Afforestation</a:t>
            </a:r>
            <a:endParaRPr lang="en-US" dirty="0"/>
          </a:p>
        </p:txBody>
      </p:sp>
      <p:sp>
        <p:nvSpPr>
          <p:cNvPr id="6" name="Text Placeholder 5"/>
          <p:cNvSpPr>
            <a:spLocks noGrp="1"/>
          </p:cNvSpPr>
          <p:nvPr>
            <p:ph type="body" sz="quarter" idx="13"/>
          </p:nvPr>
        </p:nvSpPr>
        <p:spPr/>
        <p:txBody>
          <a:bodyPr/>
          <a:lstStyle/>
          <a:p>
            <a:r>
              <a:rPr lang="en-US" dirty="0" smtClean="0"/>
              <a:t>CAMPA</a:t>
            </a:r>
            <a:endParaRPr lang="en-US" dirty="0"/>
          </a:p>
        </p:txBody>
      </p:sp>
    </p:spTree>
    <p:extLst>
      <p:ext uri="{BB962C8B-B14F-4D97-AF65-F5344CB8AC3E}">
        <p14:creationId xmlns:p14="http://schemas.microsoft.com/office/powerpoint/2010/main" val="24166252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02700" y="3313906"/>
            <a:ext cx="3048000" cy="2286000"/>
          </a:xfrm>
        </p:spPr>
      </p:pic>
      <p:sp>
        <p:nvSpPr>
          <p:cNvPr id="3" name="Content Placeholder 2"/>
          <p:cNvSpPr>
            <a:spLocks noGrp="1"/>
          </p:cNvSpPr>
          <p:nvPr>
            <p:ph idx="1"/>
          </p:nvPr>
        </p:nvSpPr>
        <p:spPr/>
        <p:txBody>
          <a:bodyPr/>
          <a:lstStyle/>
          <a:p>
            <a:r>
              <a:rPr lang="en-US" dirty="0" smtClean="0"/>
              <a:t>April 2015 update</a:t>
            </a:r>
          </a:p>
          <a:p>
            <a:r>
              <a:rPr lang="en-US" dirty="0" smtClean="0"/>
              <a:t>PSL target 40%**</a:t>
            </a:r>
          </a:p>
          <a:p>
            <a:r>
              <a:rPr lang="en-US" dirty="0" smtClean="0"/>
              <a:t>Loans to Renewable energy projects counted</a:t>
            </a:r>
            <a:endParaRPr lang="en-US" dirty="0"/>
          </a:p>
        </p:txBody>
      </p:sp>
      <p:sp>
        <p:nvSpPr>
          <p:cNvPr id="4" name="Title 3"/>
          <p:cNvSpPr>
            <a:spLocks noGrp="1"/>
          </p:cNvSpPr>
          <p:nvPr>
            <p:ph type="title"/>
          </p:nvPr>
        </p:nvSpPr>
        <p:spPr/>
        <p:txBody>
          <a:bodyPr/>
          <a:lstStyle/>
          <a:p>
            <a:r>
              <a:rPr lang="en-US" dirty="0" smtClean="0"/>
              <a:t>Priority sector lending</a:t>
            </a:r>
            <a:endParaRPr lang="en-US" dirty="0"/>
          </a:p>
        </p:txBody>
      </p:sp>
      <p:sp>
        <p:nvSpPr>
          <p:cNvPr id="5" name="Text Placeholder 4"/>
          <p:cNvSpPr>
            <a:spLocks noGrp="1"/>
          </p:cNvSpPr>
          <p:nvPr>
            <p:ph type="body" sz="quarter" idx="13"/>
          </p:nvPr>
        </p:nvSpPr>
        <p:spPr/>
        <p:txBody>
          <a:bodyPr/>
          <a:lstStyle/>
          <a:p>
            <a:r>
              <a:rPr lang="en-US" dirty="0" smtClean="0"/>
              <a:t>PSL</a:t>
            </a:r>
            <a:endParaRPr lang="en-US" dirty="0"/>
          </a:p>
        </p:txBody>
      </p:sp>
    </p:spTree>
    <p:extLst>
      <p:ext uri="{BB962C8B-B14F-4D97-AF65-F5344CB8AC3E}">
        <p14:creationId xmlns:p14="http://schemas.microsoft.com/office/powerpoint/2010/main" val="2504628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Misc. terms and Development</a:t>
            </a:r>
            <a:endParaRPr lang="en-US" dirty="0"/>
          </a:p>
        </p:txBody>
      </p:sp>
      <p:sp>
        <p:nvSpPr>
          <p:cNvPr id="9" name="Text Placeholder 8"/>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61860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LED program</a:t>
            </a:r>
          </a:p>
          <a:p>
            <a:r>
              <a:rPr lang="en-US" dirty="0" smtClean="0"/>
              <a:t>Bharat stage-IV norms</a:t>
            </a:r>
          </a:p>
          <a:p>
            <a:r>
              <a:rPr lang="en-US" dirty="0" smtClean="0"/>
              <a:t>Canal top solar plants</a:t>
            </a:r>
          </a:p>
          <a:p>
            <a:r>
              <a:rPr lang="en-US" dirty="0" smtClean="0"/>
              <a:t>Net metering</a:t>
            </a:r>
          </a:p>
          <a:p>
            <a:r>
              <a:rPr lang="en-US" dirty="0" smtClean="0"/>
              <a:t>Earth Overshoot</a:t>
            </a:r>
          </a:p>
          <a:p>
            <a:r>
              <a:rPr lang="en-US" dirty="0" smtClean="0"/>
              <a:t>Air quality index</a:t>
            </a:r>
          </a:p>
          <a:p>
            <a:r>
              <a:rPr lang="en-US" dirty="0" smtClean="0">
                <a:hlinkClick r:id="rId2"/>
              </a:rPr>
              <a:t>mrunal.org/environment</a:t>
            </a:r>
            <a:endParaRPr lang="en-US" dirty="0" smtClean="0"/>
          </a:p>
          <a:p>
            <a:endParaRPr lang="en-US" dirty="0" smtClean="0"/>
          </a:p>
          <a:p>
            <a:endParaRPr lang="en-US" dirty="0"/>
          </a:p>
        </p:txBody>
      </p:sp>
      <p:sp>
        <p:nvSpPr>
          <p:cNvPr id="4" name="Title 3"/>
          <p:cNvSpPr>
            <a:spLocks noGrp="1"/>
          </p:cNvSpPr>
          <p:nvPr>
            <p:ph type="title"/>
          </p:nvPr>
        </p:nvSpPr>
        <p:spPr/>
        <p:txBody>
          <a:bodyPr/>
          <a:lstStyle/>
          <a:p>
            <a:r>
              <a:rPr lang="en-US" dirty="0" smtClean="0"/>
              <a:t>Environment</a:t>
            </a:r>
            <a:endParaRPr lang="en-US" dirty="0"/>
          </a:p>
        </p:txBody>
      </p:sp>
    </p:spTree>
    <p:extLst>
      <p:ext uri="{BB962C8B-B14F-4D97-AF65-F5344CB8AC3E}">
        <p14:creationId xmlns:p14="http://schemas.microsoft.com/office/powerpoint/2010/main" val="1717980120"/>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DARK_2015">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2015" id="{321C2D74-8A29-4E06-A14A-89F95271A7FE}" vid="{BD79CDC0-D997-453F-A307-402A3681BE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PPT_DARK_2015</Template>
  <TotalTime>1044</TotalTime>
  <Words>4175</Words>
  <Application>Microsoft Office PowerPoint</Application>
  <PresentationFormat>Widescreen</PresentationFormat>
  <Paragraphs>850</Paragraphs>
  <Slides>100</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100</vt:i4>
      </vt:variant>
    </vt:vector>
  </HeadingPairs>
  <TitlesOfParts>
    <vt:vector size="111" baseType="lpstr">
      <vt:lpstr>Arial</vt:lpstr>
      <vt:lpstr>Calibri</vt:lpstr>
      <vt:lpstr>Calibri Light</vt:lpstr>
      <vt:lpstr>Franklin Gothic Demi</vt:lpstr>
      <vt:lpstr>Franklin Gothic Demi Cond</vt:lpstr>
      <vt:lpstr>Franklin Gothic Heavy</vt:lpstr>
      <vt:lpstr>Franklin Gothic Medium Cond</vt:lpstr>
      <vt:lpstr>Segoe UI Black</vt:lpstr>
      <vt:lpstr>Segoe UI Semibold</vt:lpstr>
      <vt:lpstr>Wingdings</vt:lpstr>
      <vt:lpstr>PPT_DARK_2015</vt:lpstr>
      <vt:lpstr>PowerPoint Presentation</vt:lpstr>
      <vt:lpstr>Environment MCQs: What to focus?</vt:lpstr>
      <vt:lpstr>L8/P2: Combating Climate Change</vt:lpstr>
      <vt:lpstr>1992: Earth Summit @Rio De Janerio, Brazil</vt:lpstr>
      <vt:lpstr>Climate change Org.</vt:lpstr>
      <vt:lpstr>Origin</vt:lpstr>
      <vt:lpstr>Members</vt:lpstr>
      <vt:lpstr>Chairman?</vt:lpstr>
      <vt:lpstr>Ecological Overshoot: Ecological footprint of humanity &gt; Biocapacity of earth to regenerate</vt:lpstr>
      <vt:lpstr>Earth overshoot day | Ecological Debt Day</vt:lpstr>
      <vt:lpstr>2014: Correct Statements on Earth Hour</vt:lpstr>
      <vt:lpstr>IPCC AR5: GHG to hurt food security + Economy</vt:lpstr>
      <vt:lpstr>IPCC: AR5- Source of GHG (2010)</vt:lpstr>
      <vt:lpstr>IPCC AR5: C02 Emission share (out of 100%)</vt:lpstr>
      <vt:lpstr>IPCC AR5: C02 Emission share -BRICS </vt:lpstr>
      <vt:lpstr>By end of 21st Cent.</vt:lpstr>
      <vt:lpstr>So far</vt:lpstr>
      <vt:lpstr>L8/P2: Combating Climate Change</vt:lpstr>
      <vt:lpstr>Rio 92=&gt;UNFCCC (WEF 93)=&gt;Kyoto 97=&gt;Annex.</vt:lpstr>
      <vt:lpstr>UNFCCC =&gt; Kyoto Annex 1 and 2</vt:lpstr>
      <vt:lpstr>UNFCCC =&gt;Kyoto Annex A and B</vt:lpstr>
      <vt:lpstr>N2O factoids</vt:lpstr>
      <vt:lpstr>N2O factoids</vt:lpstr>
      <vt:lpstr>SF6 factoids</vt:lpstr>
      <vt:lpstr>PFCs factoids</vt:lpstr>
      <vt:lpstr>HFCs factoids</vt:lpstr>
      <vt:lpstr>Green house warming potential (if C02=1)</vt:lpstr>
      <vt:lpstr>Ozone depletion</vt:lpstr>
      <vt:lpstr>Montreal protocol WEF‘89</vt:lpstr>
      <vt:lpstr>Find correct statement(s)</vt:lpstr>
      <vt:lpstr>Conventional logic: ans. C both right</vt:lpstr>
      <vt:lpstr>Multiple interpretation (!)</vt:lpstr>
      <vt:lpstr>Back to UNFCCC=&gt; Kyoto 97 =&gt; Annex</vt:lpstr>
      <vt:lpstr>Kyoto more details</vt:lpstr>
      <vt:lpstr>L8/P2: Combating Climate Change</vt:lpstr>
      <vt:lpstr>Roadmap for Climate Change (UNFCCC)</vt:lpstr>
      <vt:lpstr>PowerPoint Presentation</vt:lpstr>
      <vt:lpstr>Lima Summit, 2014, December</vt:lpstr>
      <vt:lpstr>Lima Summit Dec 2014</vt:lpstr>
      <vt:lpstr>Lima Summit Dec 2014</vt:lpstr>
      <vt:lpstr>Lima Summit Criticism</vt:lpstr>
      <vt:lpstr>Lima Summit Criticism</vt:lpstr>
      <vt:lpstr>Next: जलवायु परिवर्तन पर भारत का रूख</vt:lpstr>
      <vt:lpstr>India’s stand on climate change?</vt:lpstr>
      <vt:lpstr>India’s per capita &amp; Absolute GHG emission lower</vt:lpstr>
      <vt:lpstr>India’s stand</vt:lpstr>
      <vt:lpstr>India’s stand</vt:lpstr>
      <vt:lpstr>India’s 3 long term interests behind CBDR</vt:lpstr>
      <vt:lpstr>India’s stand</vt:lpstr>
      <vt:lpstr>India’s stand on climate change?</vt:lpstr>
      <vt:lpstr>Difference as per IPCC 2007 report</vt:lpstr>
      <vt:lpstr>India’s stand</vt:lpstr>
      <vt:lpstr>India’s stand on climate change?</vt:lpstr>
      <vt:lpstr>India’s stand $$ &amp; Tech transfer</vt:lpstr>
      <vt:lpstr>India’s stand on climate change?</vt:lpstr>
      <vt:lpstr>Mock question</vt:lpstr>
      <vt:lpstr>Next: जलवायु परिवर्तन पर भारत का रूख</vt:lpstr>
      <vt:lpstr>International Climate finance</vt:lpstr>
      <vt:lpstr>Back to UNFCCC=&gt; Kyoto 97 =&gt; Annex</vt:lpstr>
      <vt:lpstr>Kyoto: clean Development mechanism (CDM)</vt:lpstr>
      <vt:lpstr>Kyoto: clean Development mechanism (CDM)</vt:lpstr>
      <vt:lpstr>Carbon market and UNFCCC</vt:lpstr>
      <vt:lpstr> UNFCCC=&gt;Kyoto Carbon market CDM</vt:lpstr>
      <vt:lpstr>Why Carbon market Down?</vt:lpstr>
      <vt:lpstr>International Climate finance</vt:lpstr>
      <vt:lpstr>Intl. Global environment facility in World Bank ‘91</vt:lpstr>
      <vt:lpstr>Global environment facility (Washington, 1991)</vt:lpstr>
      <vt:lpstr>UNFCCC Art. 11: $$ + Tech transfer</vt:lpstr>
      <vt:lpstr>International Climate finance</vt:lpstr>
      <vt:lpstr>Green Climate Fund: UNFCCC Cancun summit ‘10</vt:lpstr>
      <vt:lpstr>Green Climate fund</vt:lpstr>
      <vt:lpstr>Difference GEF vs GCF</vt:lpstr>
      <vt:lpstr>International Climate finance</vt:lpstr>
      <vt:lpstr>Next: national schemes and finance against CC</vt:lpstr>
      <vt:lpstr>National finance, funding against Climate change</vt:lpstr>
      <vt:lpstr>Taxation for clean Development</vt:lpstr>
      <vt:lpstr>Coal cess</vt:lpstr>
      <vt:lpstr>Fossil fuels</vt:lpstr>
      <vt:lpstr>Higher Taxes on fuel =Lower CO2 emission</vt:lpstr>
      <vt:lpstr>Coal: Increase Cess to what level? Survey: keep cheap energy for poor in mind</vt:lpstr>
      <vt:lpstr>National finance, funding against Climate change</vt:lpstr>
      <vt:lpstr>Timeline</vt:lpstr>
      <vt:lpstr>NAPCC: Missions</vt:lpstr>
      <vt:lpstr>NAPCC: Missions</vt:lpstr>
      <vt:lpstr>PAT 2011</vt:lpstr>
      <vt:lpstr>Escert (DEMAT): 1 Metric Tonne of Oil Equivalent </vt:lpstr>
      <vt:lpstr>Nehru Solar Mission</vt:lpstr>
      <vt:lpstr>Nehru Solar Mission</vt:lpstr>
      <vt:lpstr>Nehru Solar boost to indigenous</vt:lpstr>
      <vt:lpstr>1st controversy= desi mfg vs WTO. 2nd contro: Bundling plan</vt:lpstr>
      <vt:lpstr>Renewable Energy (as of 31/12/2014)</vt:lpstr>
      <vt:lpstr>CSAT 2014: Find correct Statement</vt:lpstr>
      <vt:lpstr>National finance, funding against Climate change</vt:lpstr>
      <vt:lpstr>Adaptation fund</vt:lpstr>
      <vt:lpstr>National finance, funding against Climate change</vt:lpstr>
      <vt:lpstr>Afforestation</vt:lpstr>
      <vt:lpstr>Priority sector lending</vt:lpstr>
      <vt:lpstr>Misc. terms and Development</vt:lpstr>
      <vt:lpstr>Environment</vt:lpstr>
      <vt:lpstr>PowerPoint Presentation</vt:lpstr>
    </vt:vector>
  </TitlesOfParts>
  <Company>Mrunal.org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Evoluation</dc:title>
  <dc:creator>Mrunal Patel</dc:creator>
  <cp:lastModifiedBy>Mrunal Patel</cp:lastModifiedBy>
  <cp:revision>589</cp:revision>
  <dcterms:created xsi:type="dcterms:W3CDTF">2015-05-25T14:23:21Z</dcterms:created>
  <dcterms:modified xsi:type="dcterms:W3CDTF">2015-06-20T16:05:10Z</dcterms:modified>
</cp:coreProperties>
</file>